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2" r:id="rId4"/>
    <p:sldId id="258" r:id="rId5"/>
    <p:sldId id="259" r:id="rId6"/>
    <p:sldId id="260" r:id="rId7"/>
    <p:sldId id="261" r:id="rId8"/>
    <p:sldId id="262" r:id="rId9"/>
    <p:sldId id="263" r:id="rId10"/>
    <p:sldId id="283" r:id="rId11"/>
    <p:sldId id="264" r:id="rId12"/>
    <p:sldId id="284" r:id="rId13"/>
    <p:sldId id="285" r:id="rId14"/>
    <p:sldId id="265" r:id="rId15"/>
    <p:sldId id="266" r:id="rId16"/>
    <p:sldId id="286" r:id="rId17"/>
    <p:sldId id="288" r:id="rId18"/>
    <p:sldId id="267" r:id="rId19"/>
    <p:sldId id="268" r:id="rId20"/>
    <p:sldId id="269" r:id="rId21"/>
    <p:sldId id="270" r:id="rId22"/>
    <p:sldId id="289" r:id="rId23"/>
    <p:sldId id="271" r:id="rId24"/>
    <p:sldId id="272" r:id="rId25"/>
    <p:sldId id="287" r:id="rId26"/>
    <p:sldId id="273" r:id="rId27"/>
    <p:sldId id="290" r:id="rId28"/>
    <p:sldId id="274" r:id="rId29"/>
    <p:sldId id="275" r:id="rId30"/>
    <p:sldId id="291" r:id="rId31"/>
    <p:sldId id="294" r:id="rId32"/>
    <p:sldId id="29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5" d="100"/>
          <a:sy n="45" d="100"/>
        </p:scale>
        <p:origin x="4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E6EB-9171-EA8D-1DD2-3DD86F6F7299}"/>
              </a:ext>
            </a:extLst>
          </p:cNvPr>
          <p:cNvSpPr>
            <a:spLocks noGrp="1"/>
          </p:cNvSpPr>
          <p:nvPr>
            <p:ph type="ctrTitle"/>
          </p:nvPr>
        </p:nvSpPr>
        <p:spPr>
          <a:xfrm>
            <a:off x="922021" y="465998"/>
            <a:ext cx="10546715" cy="3329581"/>
          </a:xfrm>
        </p:spPr>
        <p:txBody>
          <a:bodyPr/>
          <a:lstStyle/>
          <a:p>
            <a:pPr marL="0" marR="0" algn="ctr">
              <a:lnSpc>
                <a:spcPct val="107000"/>
              </a:lnSpc>
              <a:spcBef>
                <a:spcPts val="0"/>
              </a:spcBef>
              <a:spcAft>
                <a:spcPts val="800"/>
              </a:spcAft>
            </a:pPr>
            <a:r>
              <a:rPr lang="en-US" sz="66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Are We Alone?</a:t>
            </a:r>
            <a:br>
              <a:rPr lang="en-US" sz="66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br>
            <a:r>
              <a:rPr lang="zh-TW" altLang="en-US" sz="4800"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rPr>
              <a:t>我們孤苦無依嗎</a:t>
            </a:r>
            <a:r>
              <a:rPr lang="en-US" altLang="zh-TW" sz="4800"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rPr>
              <a:t>?</a:t>
            </a:r>
            <a:br>
              <a:rPr lang="en-US" sz="6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John </a:t>
            </a:r>
            <a:r>
              <a:rPr lang="zh-TW" altLang="en-US" sz="4000" b="1" dirty="0">
                <a:solidFill>
                  <a:srgbClr val="FFFF00"/>
                </a:solidFill>
                <a:latin typeface="Arial" panose="020B0604020202020204" pitchFamily="34" charset="0"/>
                <a:ea typeface="Arial" panose="020B0604020202020204" pitchFamily="34" charset="0"/>
                <a:cs typeface="Times New Roman" panose="02020603050405020304" pitchFamily="18" charset="0"/>
              </a:rPr>
              <a:t>約翰福音</a:t>
            </a:r>
            <a:r>
              <a:rPr lang="en-US" sz="40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14:15-21</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FA8437FF-D1C2-844F-31C0-6BE2E8FCE119}"/>
              </a:ext>
            </a:extLst>
          </p:cNvPr>
          <p:cNvPicPr>
            <a:picLocks noChangeAspect="1"/>
          </p:cNvPicPr>
          <p:nvPr/>
        </p:nvPicPr>
        <p:blipFill>
          <a:blip r:embed="rId2"/>
          <a:stretch>
            <a:fillRect/>
          </a:stretch>
        </p:blipFill>
        <p:spPr>
          <a:xfrm>
            <a:off x="3121967" y="2888974"/>
            <a:ext cx="6543184" cy="3664183"/>
          </a:xfrm>
          <a:prstGeom prst="rect">
            <a:avLst/>
          </a:prstGeom>
        </p:spPr>
      </p:pic>
    </p:spTree>
    <p:extLst>
      <p:ext uri="{BB962C8B-B14F-4D97-AF65-F5344CB8AC3E}">
        <p14:creationId xmlns:p14="http://schemas.microsoft.com/office/powerpoint/2010/main" val="399231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52A06-B854-FFA7-C477-2A7978BD33C5}"/>
              </a:ext>
            </a:extLst>
          </p:cNvPr>
          <p:cNvSpPr>
            <a:spLocks noGrp="1"/>
          </p:cNvSpPr>
          <p:nvPr>
            <p:ph idx="1"/>
          </p:nvPr>
        </p:nvSpPr>
        <p:spPr>
          <a:xfrm>
            <a:off x="180061" y="305825"/>
            <a:ext cx="12039598" cy="4195481"/>
          </a:xfrm>
        </p:spPr>
        <p:txBody>
          <a:bodyPr>
            <a:normAutofit/>
          </a:bodyPr>
          <a:lstStyle/>
          <a:p>
            <a:pPr>
              <a:buFont typeface="Wingdings" panose="05000000000000000000" pitchFamily="2" charset="2"/>
              <a:buChar char="Ø"/>
            </a:pPr>
            <a:r>
              <a:rPr lang="en-US" sz="2800" b="1" dirty="0">
                <a:effectLst/>
                <a:latin typeface="Arial" panose="020B0604020202020204" pitchFamily="34" charset="0"/>
                <a:ea typeface="Times New Roman" panose="02020603050405020304" pitchFamily="18" charset="0"/>
              </a:rPr>
              <a:t>He makes us want to sing praises to God, in our hearts and out loud, and be thankful for God’s goodness.</a:t>
            </a:r>
            <a:r>
              <a:rPr lang="en-US" sz="2800" dirty="0">
                <a:effectLst/>
                <a:latin typeface="Arial" panose="020B0604020202020204" pitchFamily="34" charset="0"/>
                <a:ea typeface="Times New Roman" panose="02020603050405020304" pitchFamily="18" charset="0"/>
              </a:rPr>
              <a:t> </a:t>
            </a:r>
            <a:r>
              <a:rPr lang="en-US" sz="2800" b="1" dirty="0">
                <a:solidFill>
                  <a:srgbClr val="FFFF00"/>
                </a:solidFill>
                <a:effectLst/>
                <a:latin typeface="Arial" panose="020B0604020202020204" pitchFamily="34" charset="0"/>
                <a:ea typeface="Times New Roman" panose="02020603050405020304" pitchFamily="18" charset="0"/>
              </a:rPr>
              <a:t>Ephesians 5:18-20</a:t>
            </a:r>
            <a:endParaRPr lang="en-US" sz="4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3200" b="1" dirty="0">
                <a:effectLst/>
                <a:latin typeface="Arial" panose="020B0604020202020204" pitchFamily="34" charset="0"/>
                <a:ea typeface="Times New Roman" panose="02020603050405020304" pitchFamily="18" charset="0"/>
              </a:rPr>
              <a:t> </a:t>
            </a:r>
            <a:r>
              <a:rPr lang="en-US" sz="3200" dirty="0">
                <a:effectLst/>
                <a:latin typeface="Arial" panose="020B0604020202020204" pitchFamily="34" charset="0"/>
                <a:ea typeface="Times New Roman" panose="02020603050405020304" pitchFamily="18" charset="0"/>
              </a:rPr>
              <a:t> </a:t>
            </a:r>
            <a:r>
              <a:rPr lang="zh-TW" altLang="en-US" sz="4000" b="1" dirty="0">
                <a:solidFill>
                  <a:srgbClr val="FFFF00"/>
                </a:solidFill>
                <a:effectLst/>
                <a:latin typeface="Arial" panose="020B0604020202020204" pitchFamily="34" charset="0"/>
                <a:ea typeface="Times New Roman" panose="02020603050405020304" pitchFamily="18" charset="0"/>
              </a:rPr>
              <a:t>聖靈讓我們口唱心和地感謝讚美主 </a:t>
            </a:r>
            <a:r>
              <a:rPr lang="en-US" altLang="zh-TW" sz="4000" b="1" dirty="0">
                <a:solidFill>
                  <a:srgbClr val="FFFF00"/>
                </a:solidFill>
                <a:effectLst/>
                <a:latin typeface="Arial" panose="020B0604020202020204" pitchFamily="34" charset="0"/>
                <a:ea typeface="Times New Roman" panose="02020603050405020304" pitchFamily="18" charset="0"/>
              </a:rPr>
              <a:t>. </a:t>
            </a:r>
            <a:r>
              <a:rPr lang="zh-TW" altLang="en-US" sz="4000" b="1" dirty="0">
                <a:solidFill>
                  <a:srgbClr val="FFFF00"/>
                </a:solidFill>
                <a:effectLst/>
                <a:latin typeface="Arial" panose="020B0604020202020204" pitchFamily="34" charset="0"/>
                <a:ea typeface="Times New Roman" panose="02020603050405020304" pitchFamily="18" charset="0"/>
              </a:rPr>
              <a:t>以弗所書 </a:t>
            </a:r>
            <a:r>
              <a:rPr lang="en-US" altLang="zh-TW" sz="2800" b="1" dirty="0">
                <a:solidFill>
                  <a:srgbClr val="FFFF00"/>
                </a:solidFill>
                <a:effectLst/>
                <a:latin typeface="Arial" panose="020B0604020202020204" pitchFamily="34" charset="0"/>
                <a:ea typeface="Times New Roman" panose="02020603050405020304" pitchFamily="18" charset="0"/>
              </a:rPr>
              <a:t>5:18-20</a:t>
            </a:r>
            <a:endParaRPr lang="en-US" sz="2400" b="1" dirty="0">
              <a:solidFill>
                <a:srgbClr val="FFFF00"/>
              </a:solidFill>
            </a:endParaRPr>
          </a:p>
        </p:txBody>
      </p:sp>
      <p:pic>
        <p:nvPicPr>
          <p:cNvPr id="5" name="Picture 4">
            <a:extLst>
              <a:ext uri="{FF2B5EF4-FFF2-40B4-BE49-F238E27FC236}">
                <a16:creationId xmlns:a16="http://schemas.microsoft.com/office/drawing/2014/main" id="{295BDF97-E066-A596-B954-02883E072122}"/>
              </a:ext>
            </a:extLst>
          </p:cNvPr>
          <p:cNvPicPr>
            <a:picLocks noChangeAspect="1"/>
          </p:cNvPicPr>
          <p:nvPr/>
        </p:nvPicPr>
        <p:blipFill rotWithShape="1">
          <a:blip r:embed="rId2"/>
          <a:srcRect l="10085" t="15573" r="4070" b="32858"/>
          <a:stretch/>
        </p:blipFill>
        <p:spPr>
          <a:xfrm>
            <a:off x="2785731" y="2050964"/>
            <a:ext cx="5720316" cy="4600638"/>
          </a:xfrm>
          <a:prstGeom prst="rect">
            <a:avLst/>
          </a:prstGeom>
        </p:spPr>
      </p:pic>
    </p:spTree>
    <p:extLst>
      <p:ext uri="{BB962C8B-B14F-4D97-AF65-F5344CB8AC3E}">
        <p14:creationId xmlns:p14="http://schemas.microsoft.com/office/powerpoint/2010/main" val="8946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0CB4-4B48-6BF8-555E-2350817F3620}"/>
              </a:ext>
            </a:extLst>
          </p:cNvPr>
          <p:cNvSpPr>
            <a:spLocks noGrp="1"/>
          </p:cNvSpPr>
          <p:nvPr>
            <p:ph type="title"/>
          </p:nvPr>
        </p:nvSpPr>
        <p:spPr>
          <a:xfrm>
            <a:off x="125896" y="376518"/>
            <a:ext cx="11940207" cy="1400530"/>
          </a:xfrm>
        </p:spPr>
        <p:txBody>
          <a:bodyPr/>
          <a:lstStyle/>
          <a:p>
            <a:r>
              <a:rPr lang="en-US" sz="2800" b="1" dirty="0">
                <a:solidFill>
                  <a:schemeClr val="tx1"/>
                </a:solidFill>
                <a:effectLst/>
                <a:latin typeface="Arial" panose="020B0604020202020204" pitchFamily="34" charset="0"/>
                <a:ea typeface="Times New Roman" panose="02020603050405020304" pitchFamily="18" charset="0"/>
              </a:rPr>
              <a:t>“</a:t>
            </a:r>
            <a:r>
              <a:rPr lang="en-US" sz="3300" b="1" dirty="0">
                <a:solidFill>
                  <a:schemeClr val="tx1"/>
                </a:solidFill>
                <a:effectLst/>
                <a:latin typeface="Arial" panose="020B0604020202020204" pitchFamily="34" charset="0"/>
                <a:ea typeface="Times New Roman" panose="02020603050405020304" pitchFamily="18" charset="0"/>
              </a:rPr>
              <a:t>If you love Me, you will keep My commands.” </a:t>
            </a:r>
            <a:r>
              <a:rPr lang="en-US" sz="3300" b="1" dirty="0">
                <a:solidFill>
                  <a:srgbClr val="FFFF00"/>
                </a:solidFill>
                <a:effectLst/>
                <a:latin typeface="Arial" panose="020B0604020202020204" pitchFamily="34" charset="0"/>
                <a:ea typeface="Times New Roman" panose="02020603050405020304" pitchFamily="18" charset="0"/>
              </a:rPr>
              <a:t>John 14:15</a:t>
            </a:r>
            <a:br>
              <a:rPr lang="en-US" sz="2800" b="1" dirty="0">
                <a:solidFill>
                  <a:srgbClr val="FFFF00"/>
                </a:solidFill>
                <a:effectLst/>
                <a:latin typeface="Arial" panose="020B0604020202020204" pitchFamily="34" charset="0"/>
                <a:ea typeface="Times New Roman" panose="02020603050405020304" pitchFamily="18" charset="0"/>
              </a:rPr>
            </a:br>
            <a:r>
              <a:rPr lang="zh-TW" altLang="en-US" sz="4800" b="1" dirty="0">
                <a:solidFill>
                  <a:srgbClr val="FFFF00"/>
                </a:solidFill>
                <a:effectLst/>
                <a:latin typeface="Arial" panose="020B0604020202020204" pitchFamily="34" charset="0"/>
                <a:ea typeface="Times New Roman" panose="02020603050405020304" pitchFamily="18" charset="0"/>
              </a:rPr>
              <a:t>你 們 若 愛 我 ， 就 必 遵 守 我 的 命 令 。約翰福音 </a:t>
            </a:r>
            <a:r>
              <a:rPr lang="en-US" altLang="zh-TW" sz="4800" b="1" dirty="0">
                <a:solidFill>
                  <a:srgbClr val="FFFF00"/>
                </a:solidFill>
                <a:effectLst/>
                <a:latin typeface="Arial" panose="020B0604020202020204" pitchFamily="34" charset="0"/>
                <a:ea typeface="Times New Roman" panose="02020603050405020304" pitchFamily="18" charset="0"/>
              </a:rPr>
              <a:t>14:15</a:t>
            </a:r>
            <a:r>
              <a:rPr lang="en-US" sz="4800" b="1" dirty="0">
                <a:solidFill>
                  <a:srgbClr val="FFFF00"/>
                </a:solidFill>
                <a:effectLst/>
                <a:latin typeface="Arial" panose="020B0604020202020204" pitchFamily="34" charset="0"/>
                <a:ea typeface="Times New Roman" panose="02020603050405020304" pitchFamily="18" charset="0"/>
              </a:rPr>
              <a:t> </a:t>
            </a:r>
            <a:endParaRPr lang="en-US" sz="5400" b="1" dirty="0">
              <a:solidFill>
                <a:srgbClr val="FFFF00"/>
              </a:solidFill>
            </a:endParaRPr>
          </a:p>
        </p:txBody>
      </p:sp>
      <p:pic>
        <p:nvPicPr>
          <p:cNvPr id="4" name="Content Placeholder 3">
            <a:extLst>
              <a:ext uri="{FF2B5EF4-FFF2-40B4-BE49-F238E27FC236}">
                <a16:creationId xmlns:a16="http://schemas.microsoft.com/office/drawing/2014/main" id="{5A010A28-1AA6-1A0B-BE46-D8D1AAA50FB0}"/>
              </a:ext>
            </a:extLst>
          </p:cNvPr>
          <p:cNvPicPr>
            <a:picLocks noGrp="1" noChangeAspect="1"/>
          </p:cNvPicPr>
          <p:nvPr>
            <p:ph idx="1"/>
          </p:nvPr>
        </p:nvPicPr>
        <p:blipFill>
          <a:blip r:embed="rId2"/>
          <a:stretch>
            <a:fillRect/>
          </a:stretch>
        </p:blipFill>
        <p:spPr>
          <a:xfrm>
            <a:off x="2811470" y="2488019"/>
            <a:ext cx="6512067" cy="3993463"/>
          </a:xfrm>
          <a:prstGeom prst="rect">
            <a:avLst/>
          </a:prstGeom>
        </p:spPr>
      </p:pic>
    </p:spTree>
    <p:extLst>
      <p:ext uri="{BB962C8B-B14F-4D97-AF65-F5344CB8AC3E}">
        <p14:creationId xmlns:p14="http://schemas.microsoft.com/office/powerpoint/2010/main" val="19734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0CB4-4B48-6BF8-555E-2350817F3620}"/>
              </a:ext>
            </a:extLst>
          </p:cNvPr>
          <p:cNvSpPr>
            <a:spLocks noGrp="1"/>
          </p:cNvSpPr>
          <p:nvPr>
            <p:ph type="title"/>
          </p:nvPr>
        </p:nvSpPr>
        <p:spPr>
          <a:xfrm>
            <a:off x="177213" y="982805"/>
            <a:ext cx="12192000" cy="1400530"/>
          </a:xfrm>
        </p:spPr>
        <p:txBody>
          <a:bodyPr/>
          <a:lstStyle/>
          <a:p>
            <a:r>
              <a:rPr lang="en-US" sz="3200" b="1" dirty="0">
                <a:solidFill>
                  <a:schemeClr val="tx1"/>
                </a:solidFill>
                <a:effectLst/>
                <a:latin typeface="Arial" panose="020B0604020202020204" pitchFamily="34" charset="0"/>
                <a:ea typeface="Times New Roman" panose="02020603050405020304" pitchFamily="18" charset="0"/>
              </a:rPr>
              <a:t>“If you love Me, you will keep My commands.” </a:t>
            </a:r>
            <a:r>
              <a:rPr lang="en-US" sz="3200" b="1" dirty="0">
                <a:solidFill>
                  <a:srgbClr val="FFFF00"/>
                </a:solidFill>
                <a:effectLst/>
                <a:latin typeface="Arial" panose="020B0604020202020204" pitchFamily="34" charset="0"/>
                <a:ea typeface="Times New Roman" panose="02020603050405020304" pitchFamily="18" charset="0"/>
              </a:rPr>
              <a:t>John 14:15</a:t>
            </a:r>
            <a:br>
              <a:rPr lang="en-US" sz="2800" b="1" dirty="0">
                <a:solidFill>
                  <a:srgbClr val="FFFF00"/>
                </a:solidFill>
                <a:effectLst/>
                <a:latin typeface="Arial" panose="020B0604020202020204" pitchFamily="34" charset="0"/>
                <a:ea typeface="Times New Roman" panose="02020603050405020304" pitchFamily="18" charset="0"/>
              </a:rPr>
            </a:br>
            <a:r>
              <a:rPr lang="zh-TW" altLang="en-US" sz="4000" b="1" dirty="0">
                <a:solidFill>
                  <a:srgbClr val="FFFF00"/>
                </a:solidFill>
                <a:effectLst/>
                <a:latin typeface="Arial" panose="020B0604020202020204" pitchFamily="34" charset="0"/>
                <a:ea typeface="Times New Roman" panose="02020603050405020304" pitchFamily="18" charset="0"/>
              </a:rPr>
              <a:t>你 們 若 愛 我 ， 就 必 遵 守 我 的 命 令 。約翰福音 </a:t>
            </a:r>
            <a:r>
              <a:rPr lang="en-US" altLang="zh-TW" sz="4000" b="1" dirty="0">
                <a:solidFill>
                  <a:srgbClr val="FFFF00"/>
                </a:solidFill>
                <a:effectLst/>
                <a:latin typeface="Arial" panose="020B0604020202020204" pitchFamily="34" charset="0"/>
                <a:ea typeface="Times New Roman" panose="02020603050405020304" pitchFamily="18" charset="0"/>
              </a:rPr>
              <a:t>14:15</a:t>
            </a:r>
            <a:r>
              <a:rPr lang="en-US" sz="4000" b="1" dirty="0">
                <a:solidFill>
                  <a:srgbClr val="FFFF00"/>
                </a:solidFill>
                <a:effectLst/>
                <a:latin typeface="Arial" panose="020B0604020202020204" pitchFamily="34" charset="0"/>
                <a:ea typeface="Times New Roman" panose="02020603050405020304" pitchFamily="18" charset="0"/>
              </a:rPr>
              <a:t> </a:t>
            </a:r>
            <a:endParaRPr lang="en-US" sz="5400" b="1" dirty="0">
              <a:solidFill>
                <a:srgbClr val="FFFF00"/>
              </a:solidFill>
            </a:endParaRPr>
          </a:p>
        </p:txBody>
      </p:sp>
      <p:pic>
        <p:nvPicPr>
          <p:cNvPr id="6" name="Content Placeholder 5">
            <a:extLst>
              <a:ext uri="{FF2B5EF4-FFF2-40B4-BE49-F238E27FC236}">
                <a16:creationId xmlns:a16="http://schemas.microsoft.com/office/drawing/2014/main" id="{8020D162-0B76-3778-3FC9-8C2D6AB152A8}"/>
              </a:ext>
            </a:extLst>
          </p:cNvPr>
          <p:cNvPicPr>
            <a:picLocks noGrp="1" noChangeAspect="1"/>
          </p:cNvPicPr>
          <p:nvPr>
            <p:ph idx="1"/>
          </p:nvPr>
        </p:nvPicPr>
        <p:blipFill>
          <a:blip r:embed="rId2"/>
          <a:stretch>
            <a:fillRect/>
          </a:stretch>
        </p:blipFill>
        <p:spPr>
          <a:xfrm>
            <a:off x="2838970" y="2557462"/>
            <a:ext cx="6063110" cy="4034724"/>
          </a:xfrm>
          <a:prstGeom prst="rect">
            <a:avLst/>
          </a:prstGeom>
        </p:spPr>
      </p:pic>
    </p:spTree>
    <p:extLst>
      <p:ext uri="{BB962C8B-B14F-4D97-AF65-F5344CB8AC3E}">
        <p14:creationId xmlns:p14="http://schemas.microsoft.com/office/powerpoint/2010/main" val="210214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0CB4-4B48-6BF8-555E-2350817F3620}"/>
              </a:ext>
            </a:extLst>
          </p:cNvPr>
          <p:cNvSpPr>
            <a:spLocks noGrp="1"/>
          </p:cNvSpPr>
          <p:nvPr>
            <p:ph type="title"/>
          </p:nvPr>
        </p:nvSpPr>
        <p:spPr>
          <a:xfrm>
            <a:off x="106017" y="452718"/>
            <a:ext cx="11913705" cy="1400530"/>
          </a:xfrm>
        </p:spPr>
        <p:txBody>
          <a:bodyPr/>
          <a:lstStyle/>
          <a:p>
            <a:r>
              <a:rPr lang="en-US" sz="2800" b="1" dirty="0">
                <a:solidFill>
                  <a:schemeClr val="tx1"/>
                </a:solidFill>
                <a:effectLst/>
                <a:latin typeface="Arial" panose="020B0604020202020204" pitchFamily="34" charset="0"/>
                <a:ea typeface="Times New Roman" panose="02020603050405020304" pitchFamily="18" charset="0"/>
              </a:rPr>
              <a:t>“</a:t>
            </a:r>
            <a:r>
              <a:rPr lang="en-US" sz="3300" b="1" dirty="0">
                <a:solidFill>
                  <a:schemeClr val="tx1"/>
                </a:solidFill>
                <a:effectLst/>
                <a:latin typeface="Arial" panose="020B0604020202020204" pitchFamily="34" charset="0"/>
                <a:ea typeface="Times New Roman" panose="02020603050405020304" pitchFamily="18" charset="0"/>
              </a:rPr>
              <a:t>If you love Me, you will keep My commands.” </a:t>
            </a:r>
            <a:r>
              <a:rPr lang="en-US" sz="3300" b="1" dirty="0">
                <a:solidFill>
                  <a:srgbClr val="FFFF00"/>
                </a:solidFill>
                <a:effectLst/>
                <a:latin typeface="Arial" panose="020B0604020202020204" pitchFamily="34" charset="0"/>
                <a:ea typeface="Times New Roman" panose="02020603050405020304" pitchFamily="18" charset="0"/>
              </a:rPr>
              <a:t>John 14:15</a:t>
            </a:r>
            <a:br>
              <a:rPr lang="en-US" sz="2800" b="1" dirty="0">
                <a:solidFill>
                  <a:srgbClr val="FFFF00"/>
                </a:solidFill>
                <a:effectLst/>
                <a:latin typeface="Arial" panose="020B0604020202020204" pitchFamily="34" charset="0"/>
                <a:ea typeface="Times New Roman" panose="02020603050405020304" pitchFamily="18" charset="0"/>
              </a:rPr>
            </a:br>
            <a:r>
              <a:rPr lang="zh-TW" altLang="en-US" sz="4000" b="1" dirty="0">
                <a:solidFill>
                  <a:srgbClr val="FFFF00"/>
                </a:solidFill>
                <a:effectLst/>
                <a:latin typeface="Arial" panose="020B0604020202020204" pitchFamily="34" charset="0"/>
                <a:ea typeface="Times New Roman" panose="02020603050405020304" pitchFamily="18" charset="0"/>
              </a:rPr>
              <a:t>你 們 若 愛 我 ， 就 必 遵 守 我 的 命 令 。約翰福音 </a:t>
            </a:r>
            <a:r>
              <a:rPr lang="en-US" altLang="zh-TW" sz="4000" b="1" dirty="0">
                <a:solidFill>
                  <a:srgbClr val="FFFF00"/>
                </a:solidFill>
                <a:effectLst/>
                <a:latin typeface="Arial" panose="020B0604020202020204" pitchFamily="34" charset="0"/>
                <a:ea typeface="Times New Roman" panose="02020603050405020304" pitchFamily="18" charset="0"/>
              </a:rPr>
              <a:t>14:15</a:t>
            </a:r>
            <a:r>
              <a:rPr lang="en-US" sz="4000" b="1" dirty="0">
                <a:solidFill>
                  <a:srgbClr val="FFFF00"/>
                </a:solidFill>
                <a:effectLst/>
                <a:latin typeface="Arial" panose="020B0604020202020204" pitchFamily="34" charset="0"/>
                <a:ea typeface="Times New Roman" panose="02020603050405020304" pitchFamily="18" charset="0"/>
              </a:rPr>
              <a:t> </a:t>
            </a:r>
            <a:endParaRPr lang="en-US" sz="5400" b="1" dirty="0">
              <a:solidFill>
                <a:srgbClr val="FFFF00"/>
              </a:solidFill>
            </a:endParaRPr>
          </a:p>
        </p:txBody>
      </p:sp>
      <p:pic>
        <p:nvPicPr>
          <p:cNvPr id="5" name="Content Placeholder 4">
            <a:extLst>
              <a:ext uri="{FF2B5EF4-FFF2-40B4-BE49-F238E27FC236}">
                <a16:creationId xmlns:a16="http://schemas.microsoft.com/office/drawing/2014/main" id="{DCAE3D4D-769D-3C4D-1820-046668EBDC22}"/>
              </a:ext>
            </a:extLst>
          </p:cNvPr>
          <p:cNvPicPr>
            <a:picLocks noGrp="1" noChangeAspect="1"/>
          </p:cNvPicPr>
          <p:nvPr>
            <p:ph idx="1"/>
          </p:nvPr>
        </p:nvPicPr>
        <p:blipFill>
          <a:blip r:embed="rId2"/>
          <a:stretch>
            <a:fillRect/>
          </a:stretch>
        </p:blipFill>
        <p:spPr>
          <a:xfrm>
            <a:off x="2424874" y="2385390"/>
            <a:ext cx="6862734" cy="4249326"/>
          </a:xfrm>
          <a:prstGeom prst="rect">
            <a:avLst/>
          </a:prstGeom>
        </p:spPr>
      </p:pic>
    </p:spTree>
    <p:extLst>
      <p:ext uri="{BB962C8B-B14F-4D97-AF65-F5344CB8AC3E}">
        <p14:creationId xmlns:p14="http://schemas.microsoft.com/office/powerpoint/2010/main" val="38227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3498-0BD2-91A8-AEDA-7AB254766B19}"/>
              </a:ext>
            </a:extLst>
          </p:cNvPr>
          <p:cNvSpPr>
            <a:spLocks noGrp="1"/>
          </p:cNvSpPr>
          <p:nvPr>
            <p:ph type="title"/>
          </p:nvPr>
        </p:nvSpPr>
        <p:spPr>
          <a:xfrm>
            <a:off x="92765" y="613000"/>
            <a:ext cx="12099235" cy="1400530"/>
          </a:xfrm>
        </p:spPr>
        <p:txBody>
          <a:bodyPr/>
          <a:lstStyle/>
          <a:p>
            <a:r>
              <a:rPr lang="en-US" sz="3200" b="1" dirty="0">
                <a:solidFill>
                  <a:schemeClr val="tx1"/>
                </a:solidFill>
                <a:effectLst/>
                <a:latin typeface="Arial" panose="020B0604020202020204" pitchFamily="34" charset="0"/>
                <a:ea typeface="Times New Roman" panose="02020603050405020304" pitchFamily="18" charset="0"/>
              </a:rPr>
              <a:t>1. To obey Christ’s commandments, we first must </a:t>
            </a:r>
            <a:r>
              <a:rPr lang="en-US" sz="3200" b="1" i="1" u="sng" dirty="0">
                <a:solidFill>
                  <a:schemeClr val="tx1"/>
                </a:solidFill>
                <a:effectLst/>
                <a:latin typeface="Arial" panose="020B0604020202020204" pitchFamily="34" charset="0"/>
                <a:ea typeface="Times New Roman" panose="02020603050405020304" pitchFamily="18" charset="0"/>
              </a:rPr>
              <a:t>know</a:t>
            </a:r>
            <a:r>
              <a:rPr lang="en-US" sz="3200" b="1" dirty="0">
                <a:solidFill>
                  <a:schemeClr val="tx1"/>
                </a:solidFill>
                <a:effectLst/>
                <a:latin typeface="Arial" panose="020B0604020202020204" pitchFamily="34" charset="0"/>
                <a:ea typeface="Times New Roman" panose="02020603050405020304" pitchFamily="18" charset="0"/>
              </a:rPr>
              <a:t> them. </a:t>
            </a:r>
            <a:r>
              <a:rPr lang="en-US" sz="3200" b="1" dirty="0">
                <a:solidFill>
                  <a:srgbClr val="FFFF00"/>
                </a:solidFill>
                <a:effectLst/>
                <a:latin typeface="Arial" panose="020B0604020202020204" pitchFamily="34" charset="0"/>
                <a:ea typeface="Times New Roman" panose="02020603050405020304" pitchFamily="18" charset="0"/>
              </a:rPr>
              <a:t>John 14:21</a:t>
            </a:r>
            <a:br>
              <a:rPr lang="en-US" sz="3200" b="1" dirty="0">
                <a:solidFill>
                  <a:srgbClr val="FFFF00"/>
                </a:solidFill>
                <a:effectLst/>
                <a:latin typeface="Arial" panose="020B0604020202020204" pitchFamily="34" charset="0"/>
                <a:ea typeface="Times New Roman" panose="02020603050405020304" pitchFamily="18" charset="0"/>
              </a:rPr>
            </a:br>
            <a:r>
              <a:rPr lang="zh-TW" altLang="en-US" sz="4400" b="1" dirty="0">
                <a:solidFill>
                  <a:srgbClr val="FFFF00"/>
                </a:solidFill>
                <a:effectLst/>
                <a:latin typeface="Arial" panose="020B0604020202020204" pitchFamily="34" charset="0"/>
                <a:ea typeface="Times New Roman" panose="02020603050405020304" pitchFamily="18" charset="0"/>
              </a:rPr>
              <a:t>要順服基督的誡命</a:t>
            </a:r>
            <a:r>
              <a:rPr lang="en-US" altLang="zh-TW" sz="4400" b="1" dirty="0">
                <a:solidFill>
                  <a:srgbClr val="FFFF00"/>
                </a:solidFill>
                <a:effectLst/>
                <a:latin typeface="Arial" panose="020B0604020202020204" pitchFamily="34" charset="0"/>
                <a:ea typeface="Times New Roman" panose="02020603050405020304" pitchFamily="18" charset="0"/>
              </a:rPr>
              <a:t>, </a:t>
            </a:r>
            <a:r>
              <a:rPr lang="zh-TW" altLang="en-US" sz="4400" b="1" dirty="0">
                <a:solidFill>
                  <a:srgbClr val="FFFF00"/>
                </a:solidFill>
                <a:effectLst/>
                <a:latin typeface="Arial" panose="020B0604020202020204" pitchFamily="34" charset="0"/>
                <a:ea typeface="Times New Roman" panose="02020603050405020304" pitchFamily="18" charset="0"/>
              </a:rPr>
              <a:t>我們首先要</a:t>
            </a:r>
            <a:r>
              <a:rPr lang="zh-TW" altLang="en-US" sz="4400" b="1" u="sng" dirty="0">
                <a:solidFill>
                  <a:srgbClr val="FFFF00"/>
                </a:solidFill>
                <a:effectLst/>
                <a:latin typeface="Arial" panose="020B0604020202020204" pitchFamily="34" charset="0"/>
                <a:ea typeface="Times New Roman" panose="02020603050405020304" pitchFamily="18" charset="0"/>
              </a:rPr>
              <a:t>了解</a:t>
            </a:r>
            <a:r>
              <a:rPr lang="zh-TW" altLang="en-US" sz="4400" b="1" dirty="0">
                <a:solidFill>
                  <a:srgbClr val="FFFF00"/>
                </a:solidFill>
                <a:effectLst/>
                <a:latin typeface="Arial" panose="020B0604020202020204" pitchFamily="34" charset="0"/>
                <a:ea typeface="Times New Roman" panose="02020603050405020304" pitchFamily="18" charset="0"/>
              </a:rPr>
              <a:t>這些誡命</a:t>
            </a:r>
            <a:r>
              <a:rPr lang="en-US" altLang="zh-TW" sz="4400" b="1" dirty="0">
                <a:solidFill>
                  <a:srgbClr val="FFFF00"/>
                </a:solidFill>
                <a:effectLst/>
                <a:latin typeface="Arial" panose="020B0604020202020204" pitchFamily="34" charset="0"/>
                <a:ea typeface="Times New Roman" panose="02020603050405020304" pitchFamily="18" charset="0"/>
              </a:rPr>
              <a:t>.</a:t>
            </a:r>
            <a:r>
              <a:rPr lang="zh-TW" altLang="en-US" sz="4400" b="1" dirty="0">
                <a:solidFill>
                  <a:srgbClr val="FFFF00"/>
                </a:solidFill>
                <a:effectLst/>
                <a:latin typeface="Arial" panose="020B0604020202020204" pitchFamily="34" charset="0"/>
                <a:ea typeface="Times New Roman" panose="02020603050405020304" pitchFamily="18" charset="0"/>
              </a:rPr>
              <a:t>約翰福音 </a:t>
            </a:r>
            <a:r>
              <a:rPr lang="en-US" altLang="zh-TW" sz="3600" b="1" dirty="0">
                <a:solidFill>
                  <a:srgbClr val="FFFF00"/>
                </a:solidFill>
                <a:effectLst/>
                <a:latin typeface="Arial" panose="020B0604020202020204" pitchFamily="34" charset="0"/>
                <a:ea typeface="Times New Roman" panose="02020603050405020304" pitchFamily="18" charset="0"/>
              </a:rPr>
              <a:t>14:21</a:t>
            </a:r>
            <a:endParaRPr lang="en-US" sz="4800" dirty="0">
              <a:solidFill>
                <a:srgbClr val="FFFF00"/>
              </a:solidFill>
            </a:endParaRPr>
          </a:p>
        </p:txBody>
      </p:sp>
      <p:pic>
        <p:nvPicPr>
          <p:cNvPr id="1026" name="Picture 2" descr="6 unbelievably good reasons to read the Bible">
            <a:extLst>
              <a:ext uri="{FF2B5EF4-FFF2-40B4-BE49-F238E27FC236}">
                <a16:creationId xmlns:a16="http://schemas.microsoft.com/office/drawing/2014/main" id="{F4EFA5F2-2418-6301-1D14-9E3AEA86C7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3489" y="2849526"/>
            <a:ext cx="6157912" cy="365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14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C5041-3D42-15B5-D4AC-3D3A7626113B}"/>
              </a:ext>
            </a:extLst>
          </p:cNvPr>
          <p:cNvSpPr>
            <a:spLocks noGrp="1"/>
          </p:cNvSpPr>
          <p:nvPr>
            <p:ph type="title"/>
          </p:nvPr>
        </p:nvSpPr>
        <p:spPr>
          <a:xfrm>
            <a:off x="132524" y="452718"/>
            <a:ext cx="11794434" cy="1400530"/>
          </a:xfrm>
        </p:spPr>
        <p:txBody>
          <a:bodyPr/>
          <a:lstStyle/>
          <a:p>
            <a:r>
              <a:rPr lang="en-US" sz="3400" b="1" dirty="0">
                <a:solidFill>
                  <a:schemeClr val="tx1"/>
                </a:solidFill>
                <a:effectLst/>
                <a:latin typeface="Arial" panose="020B0604020202020204" pitchFamily="34" charset="0"/>
                <a:ea typeface="Times New Roman" panose="02020603050405020304" pitchFamily="18" charset="0"/>
              </a:rPr>
              <a:t>2. To obey Christ’s commandments, we must </a:t>
            </a:r>
            <a:r>
              <a:rPr lang="en-US" sz="3400" b="1" i="1" u="sng" dirty="0">
                <a:solidFill>
                  <a:schemeClr val="tx1"/>
                </a:solidFill>
                <a:effectLst/>
                <a:latin typeface="Arial" panose="020B0604020202020204" pitchFamily="34" charset="0"/>
                <a:ea typeface="Times New Roman" panose="02020603050405020304" pitchFamily="18" charset="0"/>
              </a:rPr>
              <a:t>keep</a:t>
            </a:r>
            <a:r>
              <a:rPr lang="en-US" sz="3400" b="1" dirty="0">
                <a:solidFill>
                  <a:schemeClr val="tx1"/>
                </a:solidFill>
                <a:effectLst/>
                <a:latin typeface="Arial" panose="020B0604020202020204" pitchFamily="34" charset="0"/>
                <a:ea typeface="Times New Roman" panose="02020603050405020304" pitchFamily="18" charset="0"/>
              </a:rPr>
              <a:t> them.</a:t>
            </a:r>
            <a:br>
              <a:rPr lang="en-US" sz="3400" b="1" dirty="0">
                <a:solidFill>
                  <a:schemeClr val="tx1"/>
                </a:solidFill>
                <a:effectLst/>
                <a:latin typeface="Arial" panose="020B0604020202020204" pitchFamily="34" charset="0"/>
                <a:ea typeface="Times New Roman" panose="02020603050405020304" pitchFamily="18" charset="0"/>
              </a:rPr>
            </a:br>
            <a:r>
              <a:rPr lang="en-US" sz="3400" b="1" dirty="0">
                <a:solidFill>
                  <a:schemeClr val="tx1"/>
                </a:solidFill>
                <a:effectLst/>
                <a:latin typeface="Arial" panose="020B0604020202020204" pitchFamily="34" charset="0"/>
                <a:ea typeface="Times New Roman" panose="02020603050405020304" pitchFamily="18" charset="0"/>
              </a:rPr>
              <a:t>    </a:t>
            </a:r>
            <a:r>
              <a:rPr lang="zh-TW" altLang="en-US" sz="4400" b="1" dirty="0">
                <a:solidFill>
                  <a:srgbClr val="FFFF00"/>
                </a:solidFill>
                <a:effectLst/>
                <a:latin typeface="Arial" panose="020B0604020202020204" pitchFamily="34" charset="0"/>
                <a:ea typeface="Times New Roman" panose="02020603050405020304" pitchFamily="18" charset="0"/>
              </a:rPr>
              <a:t>要順服基督的誡命</a:t>
            </a:r>
            <a:r>
              <a:rPr lang="en-US" altLang="zh-TW" sz="4400" b="1" dirty="0">
                <a:solidFill>
                  <a:srgbClr val="FFFF00"/>
                </a:solidFill>
                <a:effectLst/>
                <a:latin typeface="Arial" panose="020B0604020202020204" pitchFamily="34" charset="0"/>
                <a:ea typeface="Times New Roman" panose="02020603050405020304" pitchFamily="18" charset="0"/>
              </a:rPr>
              <a:t>, </a:t>
            </a:r>
            <a:r>
              <a:rPr lang="zh-TW" altLang="en-US" sz="4400" b="1" dirty="0">
                <a:solidFill>
                  <a:srgbClr val="FFFF00"/>
                </a:solidFill>
                <a:effectLst/>
                <a:latin typeface="Arial" panose="020B0604020202020204" pitchFamily="34" charset="0"/>
                <a:ea typeface="Times New Roman" panose="02020603050405020304" pitchFamily="18" charset="0"/>
              </a:rPr>
              <a:t>我們必須</a:t>
            </a:r>
            <a:r>
              <a:rPr lang="zh-TW" altLang="en-US" sz="4400" b="1" u="sng" dirty="0">
                <a:solidFill>
                  <a:srgbClr val="FFFF00"/>
                </a:solidFill>
                <a:effectLst/>
                <a:latin typeface="Arial" panose="020B0604020202020204" pitchFamily="34" charset="0"/>
                <a:ea typeface="Times New Roman" panose="02020603050405020304" pitchFamily="18" charset="0"/>
              </a:rPr>
              <a:t>遵行</a:t>
            </a:r>
            <a:r>
              <a:rPr lang="zh-TW" altLang="en-US" sz="4400" b="1" dirty="0">
                <a:solidFill>
                  <a:srgbClr val="FFFF00"/>
                </a:solidFill>
                <a:effectLst/>
                <a:latin typeface="Arial" panose="020B0604020202020204" pitchFamily="34" charset="0"/>
                <a:ea typeface="Times New Roman" panose="02020603050405020304" pitchFamily="18" charset="0"/>
              </a:rPr>
              <a:t>這些誡命</a:t>
            </a:r>
            <a:endParaRPr lang="en-US" sz="5400" dirty="0">
              <a:solidFill>
                <a:srgbClr val="FFFF00"/>
              </a:solidFill>
            </a:endParaRPr>
          </a:p>
        </p:txBody>
      </p:sp>
      <p:sp>
        <p:nvSpPr>
          <p:cNvPr id="3" name="Content Placeholder 2">
            <a:extLst>
              <a:ext uri="{FF2B5EF4-FFF2-40B4-BE49-F238E27FC236}">
                <a16:creationId xmlns:a16="http://schemas.microsoft.com/office/drawing/2014/main" id="{FCB9B09F-E1FC-3306-7B1E-97662E95F25D}"/>
              </a:ext>
            </a:extLst>
          </p:cNvPr>
          <p:cNvSpPr>
            <a:spLocks noGrp="1"/>
          </p:cNvSpPr>
          <p:nvPr>
            <p:ph idx="1"/>
          </p:nvPr>
        </p:nvSpPr>
        <p:spPr>
          <a:xfrm>
            <a:off x="132523" y="2052918"/>
            <a:ext cx="11794434" cy="4195481"/>
          </a:xfrm>
        </p:spPr>
        <p:txBody>
          <a:bodyPr/>
          <a:lstStyle/>
          <a:p>
            <a:pPr marL="0" indent="0">
              <a:buNone/>
            </a:pPr>
            <a:r>
              <a:rPr lang="en-US" sz="2800" b="1" dirty="0">
                <a:effectLst/>
                <a:latin typeface="Arial" panose="020B0604020202020204" pitchFamily="34" charset="0"/>
                <a:ea typeface="Times New Roman" panose="02020603050405020304" pitchFamily="18" charset="0"/>
              </a:rPr>
              <a:t>“Why do you call Me “Lord, Lord,’ but not do what I say?” </a:t>
            </a:r>
            <a:r>
              <a:rPr lang="en-US" sz="2800" b="1" dirty="0">
                <a:solidFill>
                  <a:srgbClr val="FFFF00"/>
                </a:solidFill>
                <a:effectLst/>
                <a:latin typeface="Arial" panose="020B0604020202020204" pitchFamily="34" charset="0"/>
                <a:ea typeface="Times New Roman" panose="02020603050405020304" pitchFamily="18" charset="0"/>
              </a:rPr>
              <a:t>Luke 6:46</a:t>
            </a:r>
          </a:p>
          <a:p>
            <a:pPr marL="0" indent="0">
              <a:buNone/>
            </a:pPr>
            <a:r>
              <a:rPr lang="zh-TW" altLang="en-US" sz="4000" b="1" i="0" dirty="0">
                <a:solidFill>
                  <a:srgbClr val="FFFF00"/>
                </a:solidFill>
                <a:effectLst/>
                <a:latin typeface="system-ui"/>
              </a:rPr>
              <a:t>你 們 為 甚 麼 稱 呼 我 主 阿 ， 主 阿 ， 卻 不 遵 我 的 話 行 呢 ？</a:t>
            </a:r>
            <a:r>
              <a:rPr lang="zh-TW" altLang="en-US" sz="4400" b="1" i="0" dirty="0">
                <a:solidFill>
                  <a:srgbClr val="FFFF00"/>
                </a:solidFill>
                <a:latin typeface="Arial" panose="020B0604020202020204" pitchFamily="34" charset="0"/>
              </a:rPr>
              <a:t>路加福音</a:t>
            </a:r>
            <a:r>
              <a:rPr lang="zh-TW" altLang="en-US" sz="2800" b="1" i="0" dirty="0">
                <a:solidFill>
                  <a:srgbClr val="FFFF00"/>
                </a:solidFill>
                <a:latin typeface="Arial" panose="020B0604020202020204" pitchFamily="34" charset="0"/>
              </a:rPr>
              <a:t> </a:t>
            </a:r>
            <a:r>
              <a:rPr lang="en-US" altLang="zh-TW" sz="2800" b="1" i="0" dirty="0">
                <a:solidFill>
                  <a:srgbClr val="FFFF00"/>
                </a:solidFill>
                <a:latin typeface="Arial" panose="020B0604020202020204" pitchFamily="34" charset="0"/>
              </a:rPr>
              <a:t>6:46</a:t>
            </a:r>
            <a:endParaRPr lang="en-US" sz="2800" b="1" dirty="0">
              <a:solidFill>
                <a:srgbClr val="FFFF00"/>
              </a:solidFill>
              <a:effectLst/>
              <a:latin typeface="Arial" panose="020B0604020202020204" pitchFamily="34" charset="0"/>
              <a:ea typeface="Times New Roman" panose="02020603050405020304" pitchFamily="18" charset="0"/>
            </a:endParaRPr>
          </a:p>
          <a:p>
            <a:pPr marL="0" indent="0">
              <a:buNone/>
            </a:pPr>
            <a:endParaRPr lang="en-US" sz="1800" dirty="0">
              <a:solidFill>
                <a:srgbClr val="000000"/>
              </a:solidFill>
              <a:latin typeface="Arial" panose="020B0604020202020204" pitchFamily="34" charset="0"/>
              <a:ea typeface="Times New Roman" panose="02020603050405020304" pitchFamily="18" charset="0"/>
            </a:endParaRPr>
          </a:p>
          <a:p>
            <a:pPr marL="0" indent="0">
              <a:buNone/>
            </a:pPr>
            <a:endParaRPr lang="en-US" sz="1800" dirty="0">
              <a:solidFill>
                <a:srgbClr val="000000"/>
              </a:solidFill>
              <a:effectLst/>
              <a:latin typeface="Arial" panose="020B0604020202020204" pitchFamily="34" charset="0"/>
              <a:ea typeface="Times New Roman" panose="02020603050405020304" pitchFamily="18" charset="0"/>
            </a:endParaRPr>
          </a:p>
          <a:p>
            <a:pPr marL="0" indent="0">
              <a:buNone/>
            </a:pPr>
            <a:endParaRPr lang="en-US" sz="1800" dirty="0">
              <a:solidFill>
                <a:srgbClr val="000000"/>
              </a:solidFill>
              <a:latin typeface="Arial" panose="020B0604020202020204" pitchFamily="34" charset="0"/>
              <a:ea typeface="Times New Roman" panose="02020603050405020304" pitchFamily="18" charset="0"/>
            </a:endParaRPr>
          </a:p>
        </p:txBody>
      </p:sp>
      <p:pic>
        <p:nvPicPr>
          <p:cNvPr id="4" name="Picture 3">
            <a:extLst>
              <a:ext uri="{FF2B5EF4-FFF2-40B4-BE49-F238E27FC236}">
                <a16:creationId xmlns:a16="http://schemas.microsoft.com/office/drawing/2014/main" id="{5F8E8C3B-921F-4F76-C451-8EC116117A70}"/>
              </a:ext>
            </a:extLst>
          </p:cNvPr>
          <p:cNvPicPr>
            <a:picLocks noChangeAspect="1"/>
          </p:cNvPicPr>
          <p:nvPr/>
        </p:nvPicPr>
        <p:blipFill rotWithShape="1">
          <a:blip r:embed="rId2"/>
          <a:srcRect l="16545" t="-1761" r="8908" b="1761"/>
          <a:stretch/>
        </p:blipFill>
        <p:spPr>
          <a:xfrm>
            <a:off x="6648240" y="3429000"/>
            <a:ext cx="4433742" cy="3330667"/>
          </a:xfrm>
          <a:prstGeom prst="rect">
            <a:avLst/>
          </a:prstGeom>
        </p:spPr>
      </p:pic>
    </p:spTree>
    <p:extLst>
      <p:ext uri="{BB962C8B-B14F-4D97-AF65-F5344CB8AC3E}">
        <p14:creationId xmlns:p14="http://schemas.microsoft.com/office/powerpoint/2010/main" val="103872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9B09F-E1FC-3306-7B1E-97662E95F25D}"/>
              </a:ext>
            </a:extLst>
          </p:cNvPr>
          <p:cNvSpPr>
            <a:spLocks noGrp="1"/>
          </p:cNvSpPr>
          <p:nvPr>
            <p:ph idx="1"/>
          </p:nvPr>
        </p:nvSpPr>
        <p:spPr>
          <a:xfrm>
            <a:off x="198783" y="1220404"/>
            <a:ext cx="11794434" cy="4195481"/>
          </a:xfrm>
        </p:spPr>
        <p:txBody>
          <a:bodyPr>
            <a:normAutofit/>
          </a:bodyPr>
          <a:lstStyle/>
          <a:p>
            <a:pPr marL="0" indent="0">
              <a:buNone/>
            </a:pPr>
            <a:r>
              <a:rPr lang="en-US" sz="3900" b="1" dirty="0">
                <a:effectLst/>
                <a:latin typeface="Arial" panose="020B0604020202020204" pitchFamily="34" charset="0"/>
                <a:ea typeface="Times New Roman" panose="02020603050405020304" pitchFamily="18" charset="0"/>
              </a:rPr>
              <a:t>Obedience </a:t>
            </a:r>
            <a:r>
              <a:rPr lang="en-US" sz="3900" b="1" u="sng" dirty="0">
                <a:effectLst/>
                <a:latin typeface="Arial" panose="020B0604020202020204" pitchFamily="34" charset="0"/>
                <a:ea typeface="Times New Roman" panose="02020603050405020304" pitchFamily="18" charset="0"/>
              </a:rPr>
              <a:t>begins</a:t>
            </a:r>
            <a:r>
              <a:rPr lang="en-US" sz="3900" b="1" dirty="0">
                <a:effectLst/>
                <a:latin typeface="Arial" panose="020B0604020202020204" pitchFamily="34" charset="0"/>
                <a:ea typeface="Times New Roman" panose="02020603050405020304" pitchFamily="18" charset="0"/>
              </a:rPr>
              <a:t> on the heart or thought level and </a:t>
            </a:r>
            <a:r>
              <a:rPr lang="en-US" sz="3900" b="1" u="sng" dirty="0">
                <a:effectLst/>
                <a:latin typeface="Arial" panose="020B0604020202020204" pitchFamily="34" charset="0"/>
                <a:ea typeface="Times New Roman" panose="02020603050405020304" pitchFamily="18" charset="0"/>
              </a:rPr>
              <a:t>demonstrates</a:t>
            </a:r>
            <a:r>
              <a:rPr lang="en-US" sz="3900" b="1" dirty="0">
                <a:effectLst/>
                <a:latin typeface="Arial" panose="020B0604020202020204" pitchFamily="34" charset="0"/>
                <a:ea typeface="Times New Roman" panose="02020603050405020304" pitchFamily="18" charset="0"/>
              </a:rPr>
              <a:t> it by actions</a:t>
            </a:r>
            <a:r>
              <a:rPr lang="en-US" sz="3200" b="1" dirty="0">
                <a:effectLst/>
                <a:latin typeface="Arial" panose="020B0604020202020204" pitchFamily="34" charset="0"/>
                <a:ea typeface="Times New Roman" panose="02020603050405020304" pitchFamily="18" charset="0"/>
              </a:rPr>
              <a:t>.</a:t>
            </a:r>
          </a:p>
          <a:p>
            <a:pPr marL="0" indent="0">
              <a:buNone/>
            </a:pPr>
            <a:r>
              <a:rPr lang="zh-TW" altLang="en-US" sz="4800" b="1" dirty="0">
                <a:solidFill>
                  <a:srgbClr val="FFFF00"/>
                </a:solidFill>
                <a:latin typeface="Arial" panose="020B0604020202020204" pitchFamily="34" charset="0"/>
                <a:ea typeface="Times New Roman" panose="02020603050405020304" pitchFamily="18" charset="0"/>
              </a:rPr>
              <a:t>順服源自於內心思考後</a:t>
            </a:r>
            <a:r>
              <a:rPr lang="en-US" altLang="zh-TW" sz="4800" b="1" dirty="0">
                <a:solidFill>
                  <a:srgbClr val="FFFF00"/>
                </a:solidFill>
                <a:latin typeface="Arial" panose="020B0604020202020204" pitchFamily="34" charset="0"/>
                <a:ea typeface="Times New Roman" panose="02020603050405020304" pitchFamily="18" charset="0"/>
              </a:rPr>
              <a:t>, </a:t>
            </a:r>
            <a:r>
              <a:rPr lang="zh-TW" altLang="en-US" sz="4800" b="1" dirty="0">
                <a:solidFill>
                  <a:srgbClr val="FFFF00"/>
                </a:solidFill>
                <a:latin typeface="Arial" panose="020B0604020202020204" pitchFamily="34" charset="0"/>
                <a:ea typeface="Times New Roman" panose="02020603050405020304" pitchFamily="18" charset="0"/>
              </a:rPr>
              <a:t>透過行動表現出來</a:t>
            </a:r>
            <a:endParaRPr lang="en-US" sz="4800" b="1" dirty="0">
              <a:solidFill>
                <a:srgbClr val="FFFF00"/>
              </a:solidFill>
              <a:latin typeface="Arial" panose="020B0604020202020204" pitchFamily="34" charset="0"/>
              <a:ea typeface="Times New Roman" panose="02020603050405020304" pitchFamily="18" charset="0"/>
            </a:endParaRPr>
          </a:p>
          <a:p>
            <a:pPr marL="0" indent="0">
              <a:buNone/>
            </a:pPr>
            <a:endParaRPr lang="en-US" sz="3200" b="1" dirty="0">
              <a:effectLst/>
              <a:latin typeface="Arial" panose="020B0604020202020204" pitchFamily="34" charset="0"/>
              <a:ea typeface="Times New Roman" panose="02020603050405020304" pitchFamily="18" charset="0"/>
            </a:endParaRPr>
          </a:p>
          <a:p>
            <a:pPr marL="0" indent="0">
              <a:buNone/>
            </a:pPr>
            <a:endParaRPr lang="en-US" sz="3200" b="1" dirty="0">
              <a:latin typeface="Arial" panose="020B0604020202020204" pitchFamily="34" charset="0"/>
            </a:endParaRPr>
          </a:p>
          <a:p>
            <a:pPr marL="0" indent="0">
              <a:buNone/>
            </a:pPr>
            <a:endParaRPr lang="en-US" sz="3200" b="1" dirty="0"/>
          </a:p>
        </p:txBody>
      </p:sp>
    </p:spTree>
    <p:extLst>
      <p:ext uri="{BB962C8B-B14F-4D97-AF65-F5344CB8AC3E}">
        <p14:creationId xmlns:p14="http://schemas.microsoft.com/office/powerpoint/2010/main" val="339258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0E3B06-C9BC-D900-C939-E83E29861980}"/>
              </a:ext>
            </a:extLst>
          </p:cNvPr>
          <p:cNvSpPr>
            <a:spLocks noGrp="1"/>
          </p:cNvSpPr>
          <p:nvPr>
            <p:ph idx="1"/>
          </p:nvPr>
        </p:nvSpPr>
        <p:spPr>
          <a:xfrm>
            <a:off x="340242" y="245383"/>
            <a:ext cx="11142921" cy="6431864"/>
          </a:xfrm>
        </p:spPr>
        <p:txBody>
          <a:bodyPr>
            <a:normAutofit/>
          </a:bodyPr>
          <a:lstStyle/>
          <a:p>
            <a:pPr marL="0" indent="0">
              <a:buNone/>
            </a:pPr>
            <a:r>
              <a:rPr lang="en-US" sz="3200" b="1" dirty="0">
                <a:latin typeface="Arial" panose="020B0604020202020204" pitchFamily="34" charset="0"/>
                <a:ea typeface="Times New Roman" panose="02020603050405020304" pitchFamily="18" charset="0"/>
              </a:rPr>
              <a:t>It </a:t>
            </a:r>
            <a:r>
              <a:rPr lang="en-US" sz="3600" b="1" u="sng" dirty="0">
                <a:effectLst/>
                <a:latin typeface="Arial" panose="020B0604020202020204" pitchFamily="34" charset="0"/>
                <a:ea typeface="Times New Roman" panose="02020603050405020304" pitchFamily="18" charset="0"/>
              </a:rPr>
              <a:t>isn’t</a:t>
            </a:r>
            <a:r>
              <a:rPr lang="en-US" sz="3600" b="1" dirty="0">
                <a:effectLst/>
                <a:latin typeface="Arial" panose="020B0604020202020204" pitchFamily="34" charset="0"/>
                <a:ea typeface="Times New Roman" panose="02020603050405020304" pitchFamily="18" charset="0"/>
              </a:rPr>
              <a:t> about </a:t>
            </a:r>
            <a:r>
              <a:rPr lang="en-US" sz="3600" b="1" u="sng" dirty="0">
                <a:effectLst/>
                <a:latin typeface="Arial" panose="020B0604020202020204" pitchFamily="34" charset="0"/>
                <a:ea typeface="Times New Roman" panose="02020603050405020304" pitchFamily="18" charset="0"/>
              </a:rPr>
              <a:t>perfection,</a:t>
            </a:r>
            <a:r>
              <a:rPr lang="en-US" sz="3600" b="1" dirty="0">
                <a:effectLst/>
                <a:latin typeface="Arial" panose="020B0604020202020204" pitchFamily="34" charset="0"/>
                <a:ea typeface="Times New Roman" panose="02020603050405020304" pitchFamily="18" charset="0"/>
              </a:rPr>
              <a:t> but rather about </a:t>
            </a:r>
            <a:r>
              <a:rPr lang="en-US" sz="3600" b="1" u="sng" dirty="0">
                <a:effectLst/>
                <a:latin typeface="Arial" panose="020B0604020202020204" pitchFamily="34" charset="0"/>
                <a:ea typeface="Times New Roman" panose="02020603050405020304" pitchFamily="18" charset="0"/>
              </a:rPr>
              <a:t>direction.</a:t>
            </a:r>
            <a:r>
              <a:rPr lang="en-US" sz="3600" b="1" dirty="0">
                <a:effectLst/>
                <a:latin typeface="Arial" panose="020B0604020202020204" pitchFamily="34" charset="0"/>
                <a:ea typeface="Times New Roman" panose="02020603050405020304" pitchFamily="18" charset="0"/>
              </a:rPr>
              <a:t> </a:t>
            </a:r>
            <a:endParaRPr lang="en-US" sz="5400" b="1" dirty="0">
              <a:effectLst/>
              <a:latin typeface="Arial" panose="020B0604020202020204" pitchFamily="34" charset="0"/>
              <a:ea typeface="Times New Roman" panose="02020603050405020304" pitchFamily="18" charset="0"/>
            </a:endParaRPr>
          </a:p>
          <a:p>
            <a:pPr marL="0" indent="0">
              <a:buNone/>
            </a:pPr>
            <a:r>
              <a:rPr lang="zh-TW" altLang="en-US" sz="4800" b="1" dirty="0">
                <a:solidFill>
                  <a:srgbClr val="FFFF00"/>
                </a:solidFill>
                <a:latin typeface="Arial" panose="020B0604020202020204" pitchFamily="34" charset="0"/>
              </a:rPr>
              <a:t>順服並非是完美的執行，而是我們願意朝這個方向努力</a:t>
            </a:r>
            <a:endParaRPr lang="en-US" sz="4800" b="1" dirty="0">
              <a:solidFill>
                <a:srgbClr val="FFFF00"/>
              </a:solidFill>
              <a:latin typeface="Arial" panose="020B0604020202020204" pitchFamily="34" charset="0"/>
            </a:endParaRPr>
          </a:p>
          <a:p>
            <a:pPr marL="0" indent="0">
              <a:buNone/>
            </a:pPr>
            <a:endParaRPr lang="en-US" sz="3600" dirty="0">
              <a:effectLst/>
              <a:latin typeface="Arial" panose="020B0604020202020204" pitchFamily="34" charset="0"/>
              <a:ea typeface="Calibri" panose="020F0502020204030204" pitchFamily="34" charset="0"/>
            </a:endParaRPr>
          </a:p>
          <a:p>
            <a:pPr marL="0" indent="0">
              <a:buNone/>
            </a:pPr>
            <a:r>
              <a:rPr lang="en-US" sz="4000" b="1" dirty="0">
                <a:effectLst/>
                <a:latin typeface="Arial" panose="020B0604020202020204" pitchFamily="34" charset="0"/>
                <a:ea typeface="Calibri" panose="020F0502020204030204" pitchFamily="34" charset="0"/>
              </a:rPr>
              <a:t>“Not that I have already obtained all this, or have already arrived at my goal, but </a:t>
            </a:r>
            <a:r>
              <a:rPr lang="en-US" sz="4000" b="1" u="sng" dirty="0">
                <a:effectLst/>
                <a:latin typeface="Arial" panose="020B0604020202020204" pitchFamily="34" charset="0"/>
                <a:ea typeface="Calibri" panose="020F0502020204030204" pitchFamily="34" charset="0"/>
              </a:rPr>
              <a:t>I press on</a:t>
            </a:r>
            <a:r>
              <a:rPr lang="en-US" sz="4000" b="1" dirty="0">
                <a:effectLst/>
                <a:latin typeface="Arial" panose="020B0604020202020204" pitchFamily="34" charset="0"/>
                <a:ea typeface="Calibri" panose="020F0502020204030204" pitchFamily="34" charset="0"/>
              </a:rPr>
              <a:t> to take hold of that for which Christ Jesus took hold of me.”</a:t>
            </a:r>
            <a:r>
              <a:rPr lang="en-US" sz="4000" b="1" dirty="0">
                <a:effectLst/>
                <a:latin typeface="Arial" panose="020B0604020202020204" pitchFamily="34" charset="0"/>
                <a:ea typeface="Times New Roman" panose="02020603050405020304" pitchFamily="18" charset="0"/>
              </a:rPr>
              <a:t> </a:t>
            </a:r>
            <a:r>
              <a:rPr lang="en-US" sz="3600" b="1" dirty="0">
                <a:solidFill>
                  <a:srgbClr val="FFFF00"/>
                </a:solidFill>
                <a:effectLst/>
                <a:latin typeface="Arial" panose="020B0604020202020204" pitchFamily="34" charset="0"/>
                <a:ea typeface="Times New Roman" panose="02020603050405020304" pitchFamily="18" charset="0"/>
              </a:rPr>
              <a:t>Philippians 3:13-14</a:t>
            </a:r>
            <a:r>
              <a:rPr lang="en-US" sz="3600" dirty="0">
                <a:solidFill>
                  <a:srgbClr val="FFFF00"/>
                </a:solidFill>
                <a:effectLst/>
                <a:latin typeface="Arial" panose="020B0604020202020204" pitchFamily="34" charset="0"/>
                <a:ea typeface="Times New Roman" panose="02020603050405020304" pitchFamily="18" charset="0"/>
              </a:rPr>
              <a:t> </a:t>
            </a:r>
            <a:endParaRPr lang="en-US" sz="4400" dirty="0">
              <a:solidFill>
                <a:srgbClr val="FFFF00"/>
              </a:solidFill>
            </a:endParaRPr>
          </a:p>
        </p:txBody>
      </p:sp>
    </p:spTree>
    <p:extLst>
      <p:ext uri="{BB962C8B-B14F-4D97-AF65-F5344CB8AC3E}">
        <p14:creationId xmlns:p14="http://schemas.microsoft.com/office/powerpoint/2010/main" val="1659414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2E3E-05FC-0997-AD25-1A1698D51E81}"/>
              </a:ext>
            </a:extLst>
          </p:cNvPr>
          <p:cNvSpPr>
            <a:spLocks noGrp="1"/>
          </p:cNvSpPr>
          <p:nvPr>
            <p:ph type="title"/>
          </p:nvPr>
        </p:nvSpPr>
        <p:spPr>
          <a:xfrm>
            <a:off x="646111" y="452718"/>
            <a:ext cx="11082063" cy="1400530"/>
          </a:xfrm>
        </p:spPr>
        <p:txBody>
          <a:bodyPr/>
          <a:lstStyle/>
          <a:p>
            <a:r>
              <a:rPr lang="en-US" sz="3200" b="1" dirty="0">
                <a:solidFill>
                  <a:schemeClr val="tx1"/>
                </a:solidFill>
                <a:effectLst/>
                <a:latin typeface="Arial" panose="020B0604020202020204" pitchFamily="34" charset="0"/>
                <a:ea typeface="Times New Roman" panose="02020603050405020304" pitchFamily="18" charset="0"/>
              </a:rPr>
              <a:t>“They have kept/obeyed Your word.” </a:t>
            </a:r>
            <a:r>
              <a:rPr lang="en-US" sz="3200" b="1" dirty="0">
                <a:solidFill>
                  <a:srgbClr val="FFFF00"/>
                </a:solidFill>
                <a:effectLst/>
                <a:latin typeface="Arial" panose="020B0604020202020204" pitchFamily="34" charset="0"/>
                <a:ea typeface="Times New Roman" panose="02020603050405020304" pitchFamily="18" charset="0"/>
              </a:rPr>
              <a:t>John 17:6b</a:t>
            </a:r>
            <a:br>
              <a:rPr lang="en-US" sz="3200" b="1" dirty="0">
                <a:solidFill>
                  <a:srgbClr val="FFFF00"/>
                </a:solidFill>
                <a:effectLst/>
                <a:latin typeface="Arial" panose="020B0604020202020204" pitchFamily="34" charset="0"/>
                <a:ea typeface="Times New Roman" panose="02020603050405020304" pitchFamily="18" charset="0"/>
              </a:rPr>
            </a:br>
            <a:r>
              <a:rPr lang="en-US" sz="3200" b="1" dirty="0">
                <a:solidFill>
                  <a:srgbClr val="FFFF00"/>
                </a:solidFill>
                <a:effectLst/>
                <a:latin typeface="Arial" panose="020B0604020202020204" pitchFamily="34" charset="0"/>
                <a:ea typeface="Times New Roman" panose="02020603050405020304" pitchFamily="18" charset="0"/>
              </a:rPr>
              <a:t>  </a:t>
            </a:r>
            <a:r>
              <a:rPr lang="zh-TW" altLang="en-US" sz="4000" b="1" dirty="0">
                <a:solidFill>
                  <a:srgbClr val="FFFF00"/>
                </a:solidFill>
                <a:effectLst/>
                <a:latin typeface="Arial" panose="020B0604020202020204" pitchFamily="34" charset="0"/>
                <a:ea typeface="Times New Roman" panose="02020603050405020304" pitchFamily="18" charset="0"/>
              </a:rPr>
              <a:t>他 們 也 遵 守 了 你 的 道</a:t>
            </a:r>
            <a:r>
              <a:rPr lang="en-US" altLang="zh-TW" sz="4000" b="1" dirty="0">
                <a:solidFill>
                  <a:srgbClr val="FFFF00"/>
                </a:solidFill>
                <a:effectLst/>
                <a:latin typeface="Arial" panose="020B0604020202020204" pitchFamily="34" charset="0"/>
                <a:ea typeface="Times New Roman" panose="02020603050405020304" pitchFamily="18" charset="0"/>
              </a:rPr>
              <a:t>. </a:t>
            </a:r>
            <a:r>
              <a:rPr lang="zh-TW" altLang="en-US" sz="4000" b="1" dirty="0">
                <a:solidFill>
                  <a:srgbClr val="FFFF00"/>
                </a:solidFill>
                <a:effectLst/>
                <a:latin typeface="Arial" panose="020B0604020202020204" pitchFamily="34" charset="0"/>
                <a:ea typeface="Times New Roman" panose="02020603050405020304" pitchFamily="18" charset="0"/>
              </a:rPr>
              <a:t> 約翰福音 </a:t>
            </a:r>
            <a:r>
              <a:rPr lang="en-US" altLang="zh-TW" sz="4000" b="1" dirty="0">
                <a:solidFill>
                  <a:srgbClr val="FFFF00"/>
                </a:solidFill>
                <a:effectLst/>
                <a:latin typeface="Arial" panose="020B0604020202020204" pitchFamily="34" charset="0"/>
                <a:ea typeface="Times New Roman" panose="02020603050405020304" pitchFamily="18" charset="0"/>
              </a:rPr>
              <a:t>17:6b</a:t>
            </a:r>
            <a:endParaRPr lang="en-US" sz="6000" b="1" dirty="0">
              <a:solidFill>
                <a:srgbClr val="FFFF00"/>
              </a:solidFill>
            </a:endParaRPr>
          </a:p>
        </p:txBody>
      </p:sp>
      <p:sp>
        <p:nvSpPr>
          <p:cNvPr id="3" name="Content Placeholder 2">
            <a:extLst>
              <a:ext uri="{FF2B5EF4-FFF2-40B4-BE49-F238E27FC236}">
                <a16:creationId xmlns:a16="http://schemas.microsoft.com/office/drawing/2014/main" id="{4FEBD70D-D9DB-E87C-F5C8-D97AC3C7AB3D}"/>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370F1772-9CB0-DE22-C568-C29BCAAC2BAE}"/>
              </a:ext>
            </a:extLst>
          </p:cNvPr>
          <p:cNvPicPr>
            <a:picLocks noChangeAspect="1"/>
          </p:cNvPicPr>
          <p:nvPr/>
        </p:nvPicPr>
        <p:blipFill rotWithShape="1">
          <a:blip r:embed="rId2"/>
          <a:srcRect l="3596" t="7804" r="3045" b="8540"/>
          <a:stretch/>
        </p:blipFill>
        <p:spPr>
          <a:xfrm>
            <a:off x="490330" y="2438400"/>
            <a:ext cx="4868797" cy="3525078"/>
          </a:xfrm>
          <a:prstGeom prst="rect">
            <a:avLst/>
          </a:prstGeom>
        </p:spPr>
      </p:pic>
      <p:pic>
        <p:nvPicPr>
          <p:cNvPr id="5" name="Picture 4">
            <a:extLst>
              <a:ext uri="{FF2B5EF4-FFF2-40B4-BE49-F238E27FC236}">
                <a16:creationId xmlns:a16="http://schemas.microsoft.com/office/drawing/2014/main" id="{FD943EFF-CF5A-9F70-50FD-A19A5C46DD73}"/>
              </a:ext>
            </a:extLst>
          </p:cNvPr>
          <p:cNvPicPr>
            <a:picLocks noChangeAspect="1"/>
          </p:cNvPicPr>
          <p:nvPr/>
        </p:nvPicPr>
        <p:blipFill>
          <a:blip r:embed="rId3"/>
          <a:stretch>
            <a:fillRect/>
          </a:stretch>
        </p:blipFill>
        <p:spPr>
          <a:xfrm>
            <a:off x="6469752" y="2438400"/>
            <a:ext cx="4193083" cy="3525078"/>
          </a:xfrm>
          <a:prstGeom prst="rect">
            <a:avLst/>
          </a:prstGeom>
        </p:spPr>
      </p:pic>
    </p:spTree>
    <p:extLst>
      <p:ext uri="{BB962C8B-B14F-4D97-AF65-F5344CB8AC3E}">
        <p14:creationId xmlns:p14="http://schemas.microsoft.com/office/powerpoint/2010/main" val="181935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365B-778B-0222-93EA-9EE474FA3D3E}"/>
              </a:ext>
            </a:extLst>
          </p:cNvPr>
          <p:cNvSpPr>
            <a:spLocks noGrp="1"/>
          </p:cNvSpPr>
          <p:nvPr>
            <p:ph type="title"/>
          </p:nvPr>
        </p:nvSpPr>
        <p:spPr>
          <a:xfrm>
            <a:off x="515212" y="112643"/>
            <a:ext cx="11161576" cy="1400530"/>
          </a:xfrm>
        </p:spPr>
        <p:txBody>
          <a:bodyPr/>
          <a:lstStyle/>
          <a:p>
            <a:r>
              <a:rPr lang="en-US" sz="4400" dirty="0">
                <a:effectLst/>
                <a:latin typeface="Arial" panose="020B0604020202020204" pitchFamily="34" charset="0"/>
                <a:ea typeface="Times New Roman" panose="02020603050405020304" pitchFamily="18" charset="0"/>
              </a:rPr>
              <a:t>Two things are true of every Christian </a:t>
            </a:r>
            <a:br>
              <a:rPr lang="en-US" sz="4400" dirty="0">
                <a:effectLst/>
                <a:latin typeface="Arial" panose="020B0604020202020204" pitchFamily="34" charset="0"/>
                <a:ea typeface="Times New Roman" panose="02020603050405020304" pitchFamily="18" charset="0"/>
              </a:rPr>
            </a:br>
            <a:r>
              <a:rPr lang="zh-TW" altLang="en-US" sz="6000" dirty="0">
                <a:solidFill>
                  <a:srgbClr val="FFFF00"/>
                </a:solidFill>
                <a:effectLst/>
                <a:latin typeface="Arial" panose="020B0604020202020204" pitchFamily="34" charset="0"/>
                <a:ea typeface="Times New Roman" panose="02020603050405020304" pitchFamily="18" charset="0"/>
              </a:rPr>
              <a:t>關於每位基督徒的</a:t>
            </a:r>
            <a:r>
              <a:rPr lang="en-US" altLang="zh-TW" sz="6000" dirty="0">
                <a:solidFill>
                  <a:srgbClr val="FFFF00"/>
                </a:solidFill>
                <a:effectLst/>
                <a:latin typeface="Arial" panose="020B0604020202020204" pitchFamily="34" charset="0"/>
                <a:ea typeface="Times New Roman" panose="02020603050405020304" pitchFamily="18" charset="0"/>
              </a:rPr>
              <a:t>2</a:t>
            </a:r>
            <a:r>
              <a:rPr lang="zh-TW" altLang="en-US" sz="6000" dirty="0">
                <a:solidFill>
                  <a:srgbClr val="FFFF00"/>
                </a:solidFill>
                <a:effectLst/>
                <a:latin typeface="Arial" panose="020B0604020202020204" pitchFamily="34" charset="0"/>
                <a:ea typeface="Times New Roman" panose="02020603050405020304" pitchFamily="18" charset="0"/>
              </a:rPr>
              <a:t>件事</a:t>
            </a:r>
            <a:endParaRPr lang="en-US" dirty="0">
              <a:solidFill>
                <a:srgbClr val="FFFF00"/>
              </a:solidFill>
            </a:endParaRPr>
          </a:p>
        </p:txBody>
      </p:sp>
      <p:sp>
        <p:nvSpPr>
          <p:cNvPr id="3" name="Content Placeholder 2">
            <a:extLst>
              <a:ext uri="{FF2B5EF4-FFF2-40B4-BE49-F238E27FC236}">
                <a16:creationId xmlns:a16="http://schemas.microsoft.com/office/drawing/2014/main" id="{8048B7B6-2549-08A7-2A17-E9362554DB53}"/>
              </a:ext>
            </a:extLst>
          </p:cNvPr>
          <p:cNvSpPr>
            <a:spLocks noGrp="1"/>
          </p:cNvSpPr>
          <p:nvPr>
            <p:ph idx="1"/>
          </p:nvPr>
        </p:nvSpPr>
        <p:spPr>
          <a:xfrm>
            <a:off x="225287" y="2052918"/>
            <a:ext cx="11688417" cy="4692439"/>
          </a:xfrm>
        </p:spPr>
        <p:txBody>
          <a:bodyPr>
            <a:normAutofit/>
          </a:bodyPr>
          <a:lstStyle/>
          <a:p>
            <a:pPr marL="0" indent="0">
              <a:buNone/>
            </a:pPr>
            <a:r>
              <a:rPr lang="en-US" sz="3200" b="1" u="sng" dirty="0">
                <a:latin typeface="Arial" panose="020B0604020202020204" pitchFamily="34" charset="0"/>
                <a:ea typeface="Times New Roman" panose="02020603050405020304" pitchFamily="18" charset="0"/>
              </a:rPr>
              <a:t>F</a:t>
            </a:r>
            <a:r>
              <a:rPr lang="en-US" sz="3200" b="1" u="sng" dirty="0">
                <a:effectLst/>
                <a:latin typeface="Arial" panose="020B0604020202020204" pitchFamily="34" charset="0"/>
                <a:ea typeface="Times New Roman" panose="02020603050405020304" pitchFamily="18" charset="0"/>
              </a:rPr>
              <a:t>irst</a:t>
            </a:r>
            <a:r>
              <a:rPr lang="en-US" sz="3200" dirty="0">
                <a:effectLst/>
                <a:latin typeface="Arial" panose="020B0604020202020204" pitchFamily="34" charset="0"/>
                <a:ea typeface="Times New Roman" panose="02020603050405020304" pitchFamily="18" charset="0"/>
              </a:rPr>
              <a:t>, deep down in the Christian’s heart there is an intense, steady longing and yearning to please God. This yearning may be stronger in some than in others, and in each of us it is stronger at some times than at others; </a:t>
            </a:r>
            <a:r>
              <a:rPr lang="en-US" sz="3200" u="sng" dirty="0">
                <a:effectLst/>
                <a:latin typeface="Arial" panose="020B0604020202020204" pitchFamily="34" charset="0"/>
                <a:ea typeface="Times New Roman" panose="02020603050405020304" pitchFamily="18" charset="0"/>
              </a:rPr>
              <a:t>nevertheless, it is there</a:t>
            </a:r>
            <a:r>
              <a:rPr lang="en-US" sz="3200" dirty="0">
                <a:effectLst/>
                <a:latin typeface="Arial" panose="020B0604020202020204" pitchFamily="34" charset="0"/>
                <a:ea typeface="Times New Roman" panose="02020603050405020304" pitchFamily="18" charset="0"/>
              </a:rPr>
              <a:t>! </a:t>
            </a:r>
          </a:p>
          <a:p>
            <a:pPr marL="0" indent="0">
              <a:buNone/>
            </a:pPr>
            <a:r>
              <a:rPr lang="zh-TW" altLang="en-US" sz="4000" b="1" u="sng" dirty="0">
                <a:solidFill>
                  <a:srgbClr val="FFFF00"/>
                </a:solidFill>
                <a:latin typeface="Arial" panose="020B0604020202020204" pitchFamily="34" charset="0"/>
              </a:rPr>
              <a:t>首先</a:t>
            </a:r>
            <a:r>
              <a:rPr lang="en-US" altLang="zh-TW" sz="4000" b="1" dirty="0">
                <a:solidFill>
                  <a:srgbClr val="FFFF00"/>
                </a:solidFill>
                <a:latin typeface="Arial" panose="020B0604020202020204" pitchFamily="34" charset="0"/>
              </a:rPr>
              <a:t>, </a:t>
            </a:r>
            <a:r>
              <a:rPr lang="zh-TW" altLang="en-US" sz="4000" b="1" dirty="0">
                <a:solidFill>
                  <a:srgbClr val="FFFF00"/>
                </a:solidFill>
                <a:latin typeface="Arial" panose="020B0604020202020204" pitchFamily="34" charset="0"/>
              </a:rPr>
              <a:t>在基督徒的內心有強烈的渴望要討神喜悅</a:t>
            </a:r>
            <a:r>
              <a:rPr lang="zh-CN" altLang="en-US" sz="4000" b="1" dirty="0">
                <a:solidFill>
                  <a:srgbClr val="FFFF00"/>
                </a:solidFill>
                <a:latin typeface="Arial" panose="020B0604020202020204" pitchFamily="34" charset="0"/>
              </a:rPr>
              <a:t>。</a:t>
            </a:r>
            <a:endParaRPr lang="en-US" altLang="zh-CN" sz="4000" b="1" dirty="0">
              <a:solidFill>
                <a:srgbClr val="FFFF00"/>
              </a:solidFill>
              <a:latin typeface="Arial" panose="020B0604020202020204" pitchFamily="34" charset="0"/>
            </a:endParaRPr>
          </a:p>
          <a:p>
            <a:pPr marL="0" indent="0">
              <a:buNone/>
            </a:pPr>
            <a:r>
              <a:rPr lang="zh-TW" altLang="en-US" sz="4000" b="1" dirty="0">
                <a:solidFill>
                  <a:srgbClr val="FFFF00"/>
                </a:solidFill>
                <a:latin typeface="Arial" panose="020B0604020202020204" pitchFamily="34" charset="0"/>
              </a:rPr>
              <a:t>這種渴望在有些人內心或者某些時候要強一些</a:t>
            </a:r>
            <a:r>
              <a:rPr lang="en-US" altLang="zh-TW" sz="4000" b="1" dirty="0">
                <a:solidFill>
                  <a:srgbClr val="FFFF00"/>
                </a:solidFill>
                <a:latin typeface="Arial" panose="020B0604020202020204" pitchFamily="34" charset="0"/>
              </a:rPr>
              <a:t>, </a:t>
            </a:r>
          </a:p>
          <a:p>
            <a:pPr marL="0" indent="0">
              <a:buNone/>
            </a:pPr>
            <a:r>
              <a:rPr lang="zh-TW" altLang="en-US" sz="4000" b="1" dirty="0">
                <a:solidFill>
                  <a:srgbClr val="FFFF00"/>
                </a:solidFill>
                <a:latin typeface="Arial" panose="020B0604020202020204" pitchFamily="34" charset="0"/>
              </a:rPr>
              <a:t>然而不管程度如何</a:t>
            </a:r>
            <a:r>
              <a:rPr lang="en-US" altLang="zh-TW" sz="4000" b="1" dirty="0">
                <a:solidFill>
                  <a:srgbClr val="FFFF00"/>
                </a:solidFill>
                <a:latin typeface="Arial" panose="020B0604020202020204" pitchFamily="34" charset="0"/>
              </a:rPr>
              <a:t>, </a:t>
            </a:r>
            <a:r>
              <a:rPr lang="zh-TW" altLang="en-US" sz="4000" b="1" u="sng" dirty="0">
                <a:solidFill>
                  <a:srgbClr val="FFFF00"/>
                </a:solidFill>
                <a:latin typeface="Arial" panose="020B0604020202020204" pitchFamily="34" charset="0"/>
              </a:rPr>
              <a:t>這種渴望都存在每位基督徒內心</a:t>
            </a:r>
            <a:endParaRPr lang="en-US" sz="4400" b="1" u="sng" dirty="0">
              <a:solidFill>
                <a:srgbClr val="FFFF00"/>
              </a:solidFill>
            </a:endParaRPr>
          </a:p>
        </p:txBody>
      </p:sp>
    </p:spTree>
    <p:extLst>
      <p:ext uri="{BB962C8B-B14F-4D97-AF65-F5344CB8AC3E}">
        <p14:creationId xmlns:p14="http://schemas.microsoft.com/office/powerpoint/2010/main" val="31616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1F5F-33E4-7CA0-ACF6-17D65B8A21A1}"/>
              </a:ext>
            </a:extLst>
          </p:cNvPr>
          <p:cNvSpPr>
            <a:spLocks noGrp="1"/>
          </p:cNvSpPr>
          <p:nvPr>
            <p:ph type="title"/>
          </p:nvPr>
        </p:nvSpPr>
        <p:spPr>
          <a:xfrm>
            <a:off x="2445783" y="3432412"/>
            <a:ext cx="11648661" cy="3243470"/>
          </a:xfrm>
        </p:spPr>
        <p:txBody>
          <a:bodyPr/>
          <a:lstStyle/>
          <a:p>
            <a:r>
              <a:rPr lang="en-US" sz="3600" b="1" dirty="0">
                <a:solidFill>
                  <a:schemeClr val="tx1"/>
                </a:solidFill>
                <a:effectLst/>
                <a:latin typeface="Arial" panose="020B0604020202020204" pitchFamily="34" charset="0"/>
                <a:ea typeface="Arial" panose="020B0604020202020204" pitchFamily="34" charset="0"/>
              </a:rPr>
              <a:t>“Is there anyone who loves me?”</a:t>
            </a:r>
            <a:br>
              <a:rPr lang="en-US" sz="3600" b="1" dirty="0">
                <a:solidFill>
                  <a:schemeClr val="tx1"/>
                </a:solidFill>
                <a:effectLst/>
                <a:latin typeface="Arial" panose="020B0604020202020204" pitchFamily="34" charset="0"/>
                <a:ea typeface="Arial" panose="020B0604020202020204" pitchFamily="34" charset="0"/>
              </a:rPr>
            </a:br>
            <a:r>
              <a:rPr lang="en-US" sz="3600" b="1" dirty="0">
                <a:solidFill>
                  <a:srgbClr val="FFFF00"/>
                </a:solidFill>
                <a:latin typeface="Arial" panose="020B0604020202020204" pitchFamily="34" charset="0"/>
                <a:ea typeface="Arial" panose="020B0604020202020204" pitchFamily="34" charset="0"/>
              </a:rPr>
              <a:t>“</a:t>
            </a:r>
            <a:r>
              <a:rPr lang="zh-TW" altLang="en-US" sz="3600" b="1" dirty="0">
                <a:solidFill>
                  <a:srgbClr val="FFFF00"/>
                </a:solidFill>
                <a:effectLst/>
                <a:latin typeface="Arial" panose="020B0604020202020204" pitchFamily="34" charset="0"/>
                <a:ea typeface="Arial" panose="020B0604020202020204" pitchFamily="34" charset="0"/>
              </a:rPr>
              <a:t>有人愛我嗎</a:t>
            </a:r>
            <a:r>
              <a:rPr lang="en-US" altLang="zh-TW" sz="3600" b="1" dirty="0">
                <a:solidFill>
                  <a:srgbClr val="FFFF00"/>
                </a:solidFill>
                <a:effectLst/>
                <a:latin typeface="Arial" panose="020B0604020202020204" pitchFamily="34" charset="0"/>
                <a:ea typeface="Arial" panose="020B0604020202020204" pitchFamily="34" charset="0"/>
              </a:rPr>
              <a:t>?”</a:t>
            </a:r>
            <a:br>
              <a:rPr lang="en-US" sz="3600" b="1" dirty="0">
                <a:solidFill>
                  <a:schemeClr val="tx1"/>
                </a:solidFill>
                <a:effectLst/>
                <a:latin typeface="Arial" panose="020B0604020202020204" pitchFamily="34" charset="0"/>
                <a:ea typeface="Arial" panose="020B0604020202020204" pitchFamily="34" charset="0"/>
              </a:rPr>
            </a:br>
            <a:r>
              <a:rPr lang="en-US" sz="3600" b="1" dirty="0">
                <a:solidFill>
                  <a:schemeClr val="tx1"/>
                </a:solidFill>
                <a:effectLst/>
                <a:latin typeface="Arial" panose="020B0604020202020204" pitchFamily="34" charset="0"/>
                <a:ea typeface="Arial" panose="020B0604020202020204" pitchFamily="34" charset="0"/>
              </a:rPr>
              <a:t>“Will I always be alone?”</a:t>
            </a:r>
            <a:br>
              <a:rPr lang="en-US" sz="3600" b="1" dirty="0">
                <a:solidFill>
                  <a:schemeClr val="tx1"/>
                </a:solidFill>
                <a:effectLst/>
                <a:latin typeface="Arial" panose="020B0604020202020204" pitchFamily="34" charset="0"/>
                <a:ea typeface="Arial" panose="020B0604020202020204" pitchFamily="34" charset="0"/>
              </a:rPr>
            </a:br>
            <a:r>
              <a:rPr lang="en-US" sz="3600" b="1" dirty="0">
                <a:solidFill>
                  <a:srgbClr val="FFFF00"/>
                </a:solidFill>
                <a:latin typeface="Arial" panose="020B0604020202020204" pitchFamily="34" charset="0"/>
                <a:ea typeface="Arial" panose="020B0604020202020204" pitchFamily="34" charset="0"/>
              </a:rPr>
              <a:t>“</a:t>
            </a:r>
            <a:r>
              <a:rPr lang="zh-TW" altLang="en-US" sz="3600" b="1" dirty="0">
                <a:solidFill>
                  <a:srgbClr val="FFFF00"/>
                </a:solidFill>
                <a:effectLst/>
                <a:latin typeface="Arial" panose="020B0604020202020204" pitchFamily="34" charset="0"/>
                <a:ea typeface="Arial" panose="020B0604020202020204" pitchFamily="34" charset="0"/>
              </a:rPr>
              <a:t>我會永遠孤單一人嗎</a:t>
            </a:r>
            <a:r>
              <a:rPr lang="en-US" altLang="zh-TW" sz="3600" b="1" dirty="0">
                <a:solidFill>
                  <a:srgbClr val="FFFF00"/>
                </a:solidFill>
                <a:effectLst/>
                <a:latin typeface="Arial" panose="020B0604020202020204" pitchFamily="34" charset="0"/>
                <a:ea typeface="Arial" panose="020B0604020202020204" pitchFamily="34" charset="0"/>
              </a:rPr>
              <a:t>?“</a:t>
            </a:r>
            <a:br>
              <a:rPr lang="en-US" sz="3600" b="1" dirty="0">
                <a:solidFill>
                  <a:srgbClr val="FFFF00"/>
                </a:solidFill>
                <a:effectLst/>
                <a:latin typeface="Arial" panose="020B0604020202020204" pitchFamily="34" charset="0"/>
                <a:ea typeface="Arial" panose="020B0604020202020204" pitchFamily="34" charset="0"/>
              </a:rPr>
            </a:br>
            <a:r>
              <a:rPr lang="en-US" sz="3600" b="1" dirty="0">
                <a:solidFill>
                  <a:schemeClr val="tx1"/>
                </a:solidFill>
                <a:effectLst/>
                <a:latin typeface="Arial" panose="020B0604020202020204" pitchFamily="34" charset="0"/>
                <a:ea typeface="Arial" panose="020B0604020202020204" pitchFamily="34" charset="0"/>
              </a:rPr>
              <a:t>“Why was I abandoned?”</a:t>
            </a:r>
            <a:br>
              <a:rPr lang="en-US" sz="3600" b="1" dirty="0">
                <a:solidFill>
                  <a:schemeClr val="tx1"/>
                </a:solidFill>
                <a:effectLst/>
                <a:latin typeface="Arial" panose="020B0604020202020204" pitchFamily="34" charset="0"/>
                <a:ea typeface="Arial" panose="020B0604020202020204" pitchFamily="34" charset="0"/>
              </a:rPr>
            </a:br>
            <a:r>
              <a:rPr lang="en-US" sz="3600" b="1" dirty="0">
                <a:solidFill>
                  <a:srgbClr val="FFFF00"/>
                </a:solidFill>
                <a:latin typeface="Arial" panose="020B0604020202020204" pitchFamily="34" charset="0"/>
                <a:ea typeface="Arial" panose="020B0604020202020204" pitchFamily="34" charset="0"/>
              </a:rPr>
              <a:t>“</a:t>
            </a:r>
            <a:r>
              <a:rPr lang="zh-TW" altLang="en-US" sz="3600" b="1" dirty="0">
                <a:solidFill>
                  <a:srgbClr val="FFFF00"/>
                </a:solidFill>
                <a:effectLst/>
                <a:latin typeface="Arial" panose="020B0604020202020204" pitchFamily="34" charset="0"/>
                <a:ea typeface="Arial" panose="020B0604020202020204" pitchFamily="34" charset="0"/>
              </a:rPr>
              <a:t>為什麼我被拋棄了</a:t>
            </a:r>
            <a:r>
              <a:rPr lang="en-US" altLang="zh-TW" sz="3600" b="1" dirty="0">
                <a:solidFill>
                  <a:srgbClr val="FFFF00"/>
                </a:solidFill>
                <a:effectLst/>
                <a:latin typeface="Arial" panose="020B0604020202020204" pitchFamily="34" charset="0"/>
                <a:ea typeface="Arial" panose="020B0604020202020204" pitchFamily="34" charset="0"/>
              </a:rPr>
              <a:t>?”</a:t>
            </a:r>
            <a:endParaRPr lang="en-US" sz="6600" b="1" dirty="0">
              <a:solidFill>
                <a:srgbClr val="FFFF00"/>
              </a:solidFill>
            </a:endParaRPr>
          </a:p>
        </p:txBody>
      </p:sp>
      <p:pic>
        <p:nvPicPr>
          <p:cNvPr id="4" name="Content Placeholder 3">
            <a:extLst>
              <a:ext uri="{FF2B5EF4-FFF2-40B4-BE49-F238E27FC236}">
                <a16:creationId xmlns:a16="http://schemas.microsoft.com/office/drawing/2014/main" id="{F1B5573F-DC1A-3FEC-5378-6946ACEF31B3}"/>
              </a:ext>
            </a:extLst>
          </p:cNvPr>
          <p:cNvPicPr>
            <a:picLocks noGrp="1" noChangeAspect="1"/>
          </p:cNvPicPr>
          <p:nvPr>
            <p:ph idx="1"/>
          </p:nvPr>
        </p:nvPicPr>
        <p:blipFill>
          <a:blip r:embed="rId2"/>
          <a:stretch>
            <a:fillRect/>
          </a:stretch>
        </p:blipFill>
        <p:spPr>
          <a:xfrm>
            <a:off x="3460680" y="185530"/>
            <a:ext cx="5270639" cy="3243470"/>
          </a:xfrm>
          <a:prstGeom prst="rect">
            <a:avLst/>
          </a:prstGeom>
        </p:spPr>
      </p:pic>
    </p:spTree>
    <p:extLst>
      <p:ext uri="{BB962C8B-B14F-4D97-AF65-F5344CB8AC3E}">
        <p14:creationId xmlns:p14="http://schemas.microsoft.com/office/powerpoint/2010/main" val="305172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A978-1C63-DF8D-EBF9-37F35307F24C}"/>
              </a:ext>
            </a:extLst>
          </p:cNvPr>
          <p:cNvSpPr>
            <a:spLocks noGrp="1"/>
          </p:cNvSpPr>
          <p:nvPr>
            <p:ph type="title"/>
          </p:nvPr>
        </p:nvSpPr>
        <p:spPr>
          <a:xfrm>
            <a:off x="487085" y="373205"/>
            <a:ext cx="11254341" cy="1400530"/>
          </a:xfrm>
        </p:spPr>
        <p:txBody>
          <a:bodyPr/>
          <a:lstStyle/>
          <a:p>
            <a:r>
              <a:rPr lang="en-US" sz="2800" b="1" dirty="0">
                <a:solidFill>
                  <a:schemeClr val="tx1"/>
                </a:solidFill>
                <a:effectLst/>
                <a:latin typeface="Arial" panose="020B0604020202020204" pitchFamily="34" charset="0"/>
                <a:ea typeface="Times New Roman" panose="02020603050405020304" pitchFamily="18" charset="0"/>
              </a:rPr>
              <a:t>Second</a:t>
            </a:r>
            <a:r>
              <a:rPr lang="en-US" sz="2800" b="1" dirty="0">
                <a:solidFill>
                  <a:schemeClr val="tx1"/>
                </a:solidFill>
                <a:latin typeface="Arial" panose="020B0604020202020204" pitchFamily="34" charset="0"/>
                <a:ea typeface="Times New Roman" panose="02020603050405020304" pitchFamily="18" charset="0"/>
              </a:rPr>
              <a:t>,</a:t>
            </a:r>
            <a:r>
              <a:rPr lang="en-US" sz="2800" b="1" dirty="0">
                <a:solidFill>
                  <a:schemeClr val="tx1"/>
                </a:solidFill>
                <a:effectLst/>
                <a:latin typeface="Arial" panose="020B0604020202020204" pitchFamily="34" charset="0"/>
                <a:ea typeface="Times New Roman" panose="02020603050405020304" pitchFamily="18" charset="0"/>
              </a:rPr>
              <a:t> no real Christian </a:t>
            </a:r>
            <a:r>
              <a:rPr lang="en-US" sz="2800" b="1" i="1" dirty="0">
                <a:solidFill>
                  <a:schemeClr val="tx1"/>
                </a:solidFill>
                <a:effectLst/>
                <a:latin typeface="Arial" panose="020B0604020202020204" pitchFamily="34" charset="0"/>
                <a:ea typeface="Times New Roman" panose="02020603050405020304" pitchFamily="18" charset="0"/>
              </a:rPr>
              <a:t>fully realizes</a:t>
            </a:r>
            <a:r>
              <a:rPr lang="en-US" sz="2800" b="1" dirty="0">
                <a:solidFill>
                  <a:schemeClr val="tx1"/>
                </a:solidFill>
                <a:effectLst/>
                <a:latin typeface="Arial" panose="020B0604020202020204" pitchFamily="34" charset="0"/>
                <a:ea typeface="Times New Roman" panose="02020603050405020304" pitchFamily="18" charset="0"/>
              </a:rPr>
              <a:t> this perfection.</a:t>
            </a:r>
            <a:r>
              <a:rPr lang="en-US" sz="1800" dirty="0">
                <a:solidFill>
                  <a:srgbClr val="333333"/>
                </a:solidFill>
                <a:effectLst/>
                <a:latin typeface="Arial" panose="020B0604020202020204" pitchFamily="34" charset="0"/>
                <a:ea typeface="Times New Roman" panose="02020603050405020304" pitchFamily="18" charset="0"/>
              </a:rPr>
              <a:t>.</a:t>
            </a:r>
            <a:br>
              <a:rPr lang="en-US" sz="1800" dirty="0">
                <a:solidFill>
                  <a:srgbClr val="333333"/>
                </a:solidFill>
                <a:effectLst/>
                <a:latin typeface="Arial" panose="020B0604020202020204" pitchFamily="34" charset="0"/>
                <a:ea typeface="Times New Roman" panose="02020603050405020304" pitchFamily="18" charset="0"/>
              </a:rPr>
            </a:br>
            <a:r>
              <a:rPr lang="zh-CN" altLang="en-US" sz="4000" b="1" dirty="0">
                <a:solidFill>
                  <a:srgbClr val="FFFF00"/>
                </a:solidFill>
                <a:effectLst/>
                <a:latin typeface="Arial" panose="020B0604020202020204" pitchFamily="34" charset="0"/>
                <a:ea typeface="Times New Roman" panose="02020603050405020304" pitchFamily="18" charset="0"/>
              </a:rPr>
              <a:t>第二，</a:t>
            </a:r>
            <a:r>
              <a:rPr lang="zh-TW" altLang="en-US" sz="4000" b="1" dirty="0">
                <a:solidFill>
                  <a:srgbClr val="FFFF00"/>
                </a:solidFill>
                <a:effectLst/>
                <a:latin typeface="Arial" panose="020B0604020202020204" pitchFamily="34" charset="0"/>
                <a:ea typeface="Times New Roman" panose="02020603050405020304" pitchFamily="18" charset="0"/>
              </a:rPr>
              <a:t>沒有一位基督徒可以完全得著聖靈而成聖</a:t>
            </a:r>
            <a:endParaRPr lang="en-US" b="1" dirty="0">
              <a:solidFill>
                <a:srgbClr val="FFFF00"/>
              </a:solidFill>
            </a:endParaRPr>
          </a:p>
        </p:txBody>
      </p:sp>
      <p:sp>
        <p:nvSpPr>
          <p:cNvPr id="3" name="Content Placeholder 2">
            <a:extLst>
              <a:ext uri="{FF2B5EF4-FFF2-40B4-BE49-F238E27FC236}">
                <a16:creationId xmlns:a16="http://schemas.microsoft.com/office/drawing/2014/main" id="{06114F67-ECCE-EE00-8B12-C2ACD7B06E0B}"/>
              </a:ext>
            </a:extLst>
          </p:cNvPr>
          <p:cNvSpPr>
            <a:spLocks noGrp="1"/>
          </p:cNvSpPr>
          <p:nvPr>
            <p:ph idx="1"/>
          </p:nvPr>
        </p:nvSpPr>
        <p:spPr>
          <a:xfrm>
            <a:off x="238540" y="2052918"/>
            <a:ext cx="11370364" cy="4195481"/>
          </a:xfrm>
        </p:spPr>
        <p:txBody>
          <a:bodyPr>
            <a:normAutofit/>
          </a:bodyPr>
          <a:lstStyle/>
          <a:p>
            <a:pPr marL="0" indent="0">
              <a:buNone/>
            </a:pPr>
            <a:r>
              <a:rPr lang="en-US" sz="2400" b="1"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Calibri" panose="020F0502020204030204" pitchFamily="34" charset="0"/>
              </a:rPr>
              <a:t>Not that I have already obtained all this, or have already arrived at my goal,</a:t>
            </a:r>
            <a:r>
              <a:rPr lang="en-US" sz="3200" b="1" dirty="0">
                <a:effectLst/>
              </a:rPr>
              <a:t> </a:t>
            </a:r>
            <a:r>
              <a:rPr lang="en-US" sz="2800" b="1" u="sng" dirty="0">
                <a:effectLst/>
              </a:rPr>
              <a:t>but I press on </a:t>
            </a:r>
            <a:r>
              <a:rPr lang="en-US" sz="2800" b="1" dirty="0">
                <a:effectLst/>
              </a:rPr>
              <a:t>to take hold of that for which Christ Jesus took hold of me.” </a:t>
            </a:r>
            <a:r>
              <a:rPr lang="en-US" sz="2800" b="1" dirty="0">
                <a:solidFill>
                  <a:srgbClr val="FFFF00"/>
                </a:solidFill>
                <a:effectLst/>
              </a:rPr>
              <a:t>Philippians 3:12</a:t>
            </a:r>
          </a:p>
          <a:p>
            <a:pPr marL="0" indent="0">
              <a:buNone/>
            </a:pPr>
            <a:r>
              <a:rPr lang="zh-TW" altLang="en-US" sz="4000" b="1" dirty="0">
                <a:solidFill>
                  <a:srgbClr val="FFFF00"/>
                </a:solidFill>
              </a:rPr>
              <a:t>這 不 是 說 我 已 經 得 著 了 ， 已 經 完 全 了 ； 我 乃 是 竭 力 追 求 ， 或 者 可 以 得 著 基 督 耶 穌 所 以 得 著 我 的 （ 或 作 ： 所 要 我 得 的 ） 。 腓立比書 </a:t>
            </a:r>
            <a:r>
              <a:rPr lang="en-US" altLang="zh-TW" sz="4000" b="1" dirty="0">
                <a:solidFill>
                  <a:srgbClr val="FFFF00"/>
                </a:solidFill>
              </a:rPr>
              <a:t>3:12</a:t>
            </a:r>
            <a:endParaRPr lang="en-US" sz="4000" b="1" dirty="0">
              <a:solidFill>
                <a:srgbClr val="FFFF00"/>
              </a:solidFill>
            </a:endParaRPr>
          </a:p>
        </p:txBody>
      </p:sp>
    </p:spTree>
    <p:extLst>
      <p:ext uri="{BB962C8B-B14F-4D97-AF65-F5344CB8AC3E}">
        <p14:creationId xmlns:p14="http://schemas.microsoft.com/office/powerpoint/2010/main" val="197146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F270-A1DE-200B-9964-1A3BC47AFFA6}"/>
              </a:ext>
            </a:extLst>
          </p:cNvPr>
          <p:cNvSpPr>
            <a:spLocks noGrp="1"/>
          </p:cNvSpPr>
          <p:nvPr>
            <p:ph type="title"/>
          </p:nvPr>
        </p:nvSpPr>
        <p:spPr>
          <a:xfrm>
            <a:off x="588099" y="227431"/>
            <a:ext cx="11400115" cy="1400530"/>
          </a:xfrm>
        </p:spPr>
        <p:txBody>
          <a:bodyPr/>
          <a:lstStyle/>
          <a:p>
            <a:r>
              <a:rPr lang="en-US" sz="3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Two things that will help us keep Christ’s commandments</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zh-CN" altLang="en-US" sz="4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有兩件事可以</a:t>
            </a:r>
            <a:r>
              <a:rPr lang="zh-TW" altLang="en-US" sz="4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幫助我們遵行基督誡命</a:t>
            </a:r>
            <a:endParaRPr lang="en-US" b="1" dirty="0">
              <a:solidFill>
                <a:srgbClr val="FFFF00"/>
              </a:solidFill>
            </a:endParaRPr>
          </a:p>
        </p:txBody>
      </p:sp>
      <p:sp>
        <p:nvSpPr>
          <p:cNvPr id="3" name="Content Placeholder 2">
            <a:extLst>
              <a:ext uri="{FF2B5EF4-FFF2-40B4-BE49-F238E27FC236}">
                <a16:creationId xmlns:a16="http://schemas.microsoft.com/office/drawing/2014/main" id="{8451A492-E10E-2191-3ED9-810448F36C93}"/>
              </a:ext>
            </a:extLst>
          </p:cNvPr>
          <p:cNvSpPr>
            <a:spLocks noGrp="1"/>
          </p:cNvSpPr>
          <p:nvPr>
            <p:ph idx="1"/>
          </p:nvPr>
        </p:nvSpPr>
        <p:spPr>
          <a:xfrm>
            <a:off x="384314" y="2052918"/>
            <a:ext cx="11807686" cy="4195481"/>
          </a:xfrm>
        </p:spPr>
        <p:txBody>
          <a:bodyPr/>
          <a:lstStyle/>
          <a:p>
            <a:pPr marL="0" indent="0">
              <a:buNone/>
            </a:pPr>
            <a:r>
              <a:rPr lang="en-US" sz="2800" b="1" cap="all" dirty="0">
                <a:effectLst/>
                <a:latin typeface="Arial" panose="020B0604020202020204" pitchFamily="34" charset="0"/>
                <a:ea typeface="Times New Roman" panose="02020603050405020304" pitchFamily="18" charset="0"/>
              </a:rPr>
              <a:t>1. </a:t>
            </a:r>
            <a:r>
              <a:rPr lang="en-US" sz="2800" b="1" u="sng" cap="all" dirty="0">
                <a:effectLst/>
                <a:latin typeface="Arial" panose="020B0604020202020204" pitchFamily="34" charset="0"/>
                <a:ea typeface="Times New Roman" panose="02020603050405020304" pitchFamily="18" charset="0"/>
              </a:rPr>
              <a:t>REALIZING</a:t>
            </a:r>
            <a:r>
              <a:rPr lang="en-US" sz="2800" b="1" cap="all" dirty="0">
                <a:effectLst/>
                <a:latin typeface="Arial" panose="020B0604020202020204" pitchFamily="34" charset="0"/>
                <a:ea typeface="Times New Roman" panose="02020603050405020304" pitchFamily="18" charset="0"/>
              </a:rPr>
              <a:t> CHRIST’S INDWELLING PRESENCE WILL HELP US 	KEEP HIS COMMANDMENTS.</a:t>
            </a:r>
          </a:p>
          <a:p>
            <a:pPr marL="0" indent="0">
              <a:buNone/>
            </a:pPr>
            <a:r>
              <a:rPr lang="zh-TW" altLang="en-US" sz="4000" b="1" cap="all" dirty="0">
                <a:solidFill>
                  <a:srgbClr val="FFFF00"/>
                </a:solidFill>
                <a:latin typeface="Arial" panose="020B0604020202020204" pitchFamily="34" charset="0"/>
                <a:ea typeface="Times New Roman" panose="02020603050405020304" pitchFamily="18" charset="0"/>
              </a:rPr>
              <a:t>認識到基督內住在我們裡面會幫助我們遵行他的誡命</a:t>
            </a:r>
            <a:endParaRPr lang="en-US" sz="4000" b="1" cap="all" dirty="0">
              <a:solidFill>
                <a:srgbClr val="FFFF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11716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3DA3B-47F0-5FB0-1EDD-608B7C933209}"/>
              </a:ext>
            </a:extLst>
          </p:cNvPr>
          <p:cNvSpPr txBox="1"/>
          <p:nvPr/>
        </p:nvSpPr>
        <p:spPr>
          <a:xfrm>
            <a:off x="342014" y="261350"/>
            <a:ext cx="11507972" cy="1938992"/>
          </a:xfrm>
          <a:prstGeom prst="rect">
            <a:avLst/>
          </a:prstGeom>
          <a:noFill/>
        </p:spPr>
        <p:txBody>
          <a:bodyPr wrap="square">
            <a:spAutoFit/>
          </a:bodyPr>
          <a:lstStyle/>
          <a:p>
            <a:r>
              <a:rPr lang="en-US" sz="4000" b="1" i="0" dirty="0">
                <a:effectLst/>
                <a:latin typeface="system-ui"/>
              </a:rPr>
              <a:t>Jesus replied, “Anyone who loves Me will obey My teaching. </a:t>
            </a:r>
            <a:r>
              <a:rPr lang="en-US" sz="4000" b="1" i="0" u="sng" dirty="0">
                <a:effectLst/>
                <a:latin typeface="system-ui"/>
              </a:rPr>
              <a:t>My Father</a:t>
            </a:r>
            <a:r>
              <a:rPr lang="en-US" sz="4000" b="1" i="0" dirty="0">
                <a:effectLst/>
                <a:latin typeface="system-ui"/>
              </a:rPr>
              <a:t> will love them, and </a:t>
            </a:r>
            <a:r>
              <a:rPr lang="en-US" sz="4000" b="1" i="0" u="sng" dirty="0">
                <a:effectLst/>
                <a:latin typeface="system-ui"/>
              </a:rPr>
              <a:t>we</a:t>
            </a:r>
            <a:r>
              <a:rPr lang="en-US" sz="4000" b="1" i="0" dirty="0">
                <a:effectLst/>
                <a:latin typeface="system-ui"/>
              </a:rPr>
              <a:t> will come to them and make our home with them</a:t>
            </a:r>
            <a:r>
              <a:rPr lang="en-US" sz="4000" b="1" i="0" dirty="0">
                <a:solidFill>
                  <a:srgbClr val="FFFF00"/>
                </a:solidFill>
                <a:effectLst/>
                <a:latin typeface="system-ui"/>
              </a:rPr>
              <a:t>. John 14:23</a:t>
            </a:r>
            <a:endParaRPr lang="en-US" sz="4000" b="1" dirty="0">
              <a:solidFill>
                <a:srgbClr val="FFFF00"/>
              </a:solidFill>
            </a:endParaRPr>
          </a:p>
        </p:txBody>
      </p:sp>
      <p:pic>
        <p:nvPicPr>
          <p:cNvPr id="4" name="Picture 3">
            <a:extLst>
              <a:ext uri="{FF2B5EF4-FFF2-40B4-BE49-F238E27FC236}">
                <a16:creationId xmlns:a16="http://schemas.microsoft.com/office/drawing/2014/main" id="{1CF5CEE2-A20C-CD2E-104C-A4A180EDFC7F}"/>
              </a:ext>
            </a:extLst>
          </p:cNvPr>
          <p:cNvPicPr>
            <a:picLocks noChangeAspect="1"/>
          </p:cNvPicPr>
          <p:nvPr/>
        </p:nvPicPr>
        <p:blipFill>
          <a:blip r:embed="rId2"/>
          <a:stretch>
            <a:fillRect/>
          </a:stretch>
        </p:blipFill>
        <p:spPr>
          <a:xfrm>
            <a:off x="4040372" y="2539257"/>
            <a:ext cx="3396864" cy="4230641"/>
          </a:xfrm>
          <a:prstGeom prst="rect">
            <a:avLst/>
          </a:prstGeom>
        </p:spPr>
      </p:pic>
    </p:spTree>
    <p:extLst>
      <p:ext uri="{BB962C8B-B14F-4D97-AF65-F5344CB8AC3E}">
        <p14:creationId xmlns:p14="http://schemas.microsoft.com/office/powerpoint/2010/main" val="38993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466F8A-03C4-D96F-3F1A-A837AB5C98AE}"/>
              </a:ext>
            </a:extLst>
          </p:cNvPr>
          <p:cNvPicPr>
            <a:picLocks noGrp="1" noChangeAspect="1"/>
          </p:cNvPicPr>
          <p:nvPr>
            <p:ph idx="1"/>
          </p:nvPr>
        </p:nvPicPr>
        <p:blipFill>
          <a:blip r:embed="rId2"/>
          <a:stretch>
            <a:fillRect/>
          </a:stretch>
        </p:blipFill>
        <p:spPr>
          <a:xfrm>
            <a:off x="1155631" y="2421524"/>
            <a:ext cx="3276600" cy="1390650"/>
          </a:xfrm>
          <a:prstGeom prst="rect">
            <a:avLst/>
          </a:prstGeom>
        </p:spPr>
      </p:pic>
      <p:sp>
        <p:nvSpPr>
          <p:cNvPr id="7" name="TextBox 6">
            <a:extLst>
              <a:ext uri="{FF2B5EF4-FFF2-40B4-BE49-F238E27FC236}">
                <a16:creationId xmlns:a16="http://schemas.microsoft.com/office/drawing/2014/main" id="{C8A12458-F7F2-5BEA-F9CB-C4CFBE4420C8}"/>
              </a:ext>
            </a:extLst>
          </p:cNvPr>
          <p:cNvSpPr txBox="1"/>
          <p:nvPr/>
        </p:nvSpPr>
        <p:spPr>
          <a:xfrm>
            <a:off x="251791" y="551863"/>
            <a:ext cx="11688417" cy="1138773"/>
          </a:xfrm>
          <a:prstGeom prst="rect">
            <a:avLst/>
          </a:prstGeom>
          <a:noFill/>
        </p:spPr>
        <p:txBody>
          <a:bodyPr wrap="square">
            <a:spAutoFit/>
          </a:bodyPr>
          <a:lstStyle/>
          <a:p>
            <a:r>
              <a:rPr lang="en-US" sz="2800" b="1" dirty="0">
                <a:effectLst/>
                <a:latin typeface="Arial" panose="020B0604020202020204" pitchFamily="34" charset="0"/>
                <a:ea typeface="Times New Roman" panose="02020603050405020304" pitchFamily="18" charset="0"/>
              </a:rPr>
              <a:t>If we treasure His presence, we will be careful to walk in obedience</a:t>
            </a:r>
            <a:r>
              <a:rPr lang="en-US" sz="2800" dirty="0">
                <a:effectLst/>
                <a:latin typeface="Arial" panose="020B0604020202020204" pitchFamily="34" charset="0"/>
                <a:ea typeface="Times New Roman" panose="02020603050405020304" pitchFamily="18" charset="0"/>
              </a:rPr>
              <a:t>.</a:t>
            </a:r>
          </a:p>
          <a:p>
            <a:r>
              <a:rPr lang="zh-TW" altLang="en-US" sz="4000" b="1" dirty="0">
                <a:solidFill>
                  <a:srgbClr val="FFFF00"/>
                </a:solidFill>
                <a:latin typeface="Arial" panose="020B0604020202020204" pitchFamily="34" charset="0"/>
              </a:rPr>
              <a:t>假如我們珍視祂的同在</a:t>
            </a:r>
            <a:r>
              <a:rPr lang="en-US" altLang="zh-TW" sz="4000" b="1" dirty="0">
                <a:solidFill>
                  <a:srgbClr val="FFFF00"/>
                </a:solidFill>
                <a:latin typeface="Arial" panose="020B0604020202020204" pitchFamily="34" charset="0"/>
              </a:rPr>
              <a:t>, </a:t>
            </a:r>
            <a:r>
              <a:rPr lang="zh-TW" altLang="en-US" sz="4000" b="1" dirty="0">
                <a:solidFill>
                  <a:srgbClr val="FFFF00"/>
                </a:solidFill>
                <a:latin typeface="Arial" panose="020B0604020202020204" pitchFamily="34" charset="0"/>
              </a:rPr>
              <a:t>我們便會小心遵行他的誡命</a:t>
            </a:r>
            <a:endParaRPr lang="en-US" sz="4000" b="1" dirty="0">
              <a:solidFill>
                <a:srgbClr val="FFFF00"/>
              </a:solidFill>
            </a:endParaRPr>
          </a:p>
        </p:txBody>
      </p:sp>
      <p:pic>
        <p:nvPicPr>
          <p:cNvPr id="8" name="Picture 7">
            <a:extLst>
              <a:ext uri="{FF2B5EF4-FFF2-40B4-BE49-F238E27FC236}">
                <a16:creationId xmlns:a16="http://schemas.microsoft.com/office/drawing/2014/main" id="{E8BCEA02-F6A5-5EDD-FAC6-FE80EA6A9229}"/>
              </a:ext>
            </a:extLst>
          </p:cNvPr>
          <p:cNvPicPr>
            <a:picLocks noChangeAspect="1"/>
          </p:cNvPicPr>
          <p:nvPr/>
        </p:nvPicPr>
        <p:blipFill rotWithShape="1">
          <a:blip r:embed="rId3"/>
          <a:srcRect l="10611" r="8500"/>
          <a:stretch/>
        </p:blipFill>
        <p:spPr>
          <a:xfrm>
            <a:off x="7593495" y="1766416"/>
            <a:ext cx="2650436" cy="4945811"/>
          </a:xfrm>
          <a:prstGeom prst="rect">
            <a:avLst/>
          </a:prstGeom>
        </p:spPr>
      </p:pic>
    </p:spTree>
    <p:extLst>
      <p:ext uri="{BB962C8B-B14F-4D97-AF65-F5344CB8AC3E}">
        <p14:creationId xmlns:p14="http://schemas.microsoft.com/office/powerpoint/2010/main" val="215258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5591-A1CC-7142-57B2-2212FDC5884C}"/>
              </a:ext>
            </a:extLst>
          </p:cNvPr>
          <p:cNvSpPr>
            <a:spLocks noGrp="1"/>
          </p:cNvSpPr>
          <p:nvPr>
            <p:ph type="title"/>
          </p:nvPr>
        </p:nvSpPr>
        <p:spPr>
          <a:xfrm>
            <a:off x="0" y="452718"/>
            <a:ext cx="12019721" cy="1400530"/>
          </a:xfrm>
        </p:spPr>
        <p:txBody>
          <a:bodyPr/>
          <a:lstStyle/>
          <a:p>
            <a:r>
              <a:rPr lang="en-US" sz="2800" b="1" cap="all"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u="sng" cap="all"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RELYING</a:t>
            </a:r>
            <a:r>
              <a:rPr lang="en-US" sz="2800" b="1" cap="all"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ON CHRIST’S INDWELLING SPIRIT WILL HELP US KEEP HIS COMMANDMENTS.</a:t>
            </a:r>
            <a:b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zh-TW" altLang="en-US"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依靠基督內住在我們裡面的聖靈會幫助我們遵行他的誡命</a:t>
            </a:r>
            <a:endParaRPr lang="en-US" sz="5400" b="1" dirty="0">
              <a:solidFill>
                <a:srgbClr val="FFFF00"/>
              </a:solidFill>
            </a:endParaRPr>
          </a:p>
        </p:txBody>
      </p:sp>
      <p:pic>
        <p:nvPicPr>
          <p:cNvPr id="7" name="Content Placeholder 6">
            <a:extLst>
              <a:ext uri="{FF2B5EF4-FFF2-40B4-BE49-F238E27FC236}">
                <a16:creationId xmlns:a16="http://schemas.microsoft.com/office/drawing/2014/main" id="{5A1B9D61-3DBD-5C9B-C382-B1F4BFE54561}"/>
              </a:ext>
            </a:extLst>
          </p:cNvPr>
          <p:cNvPicPr>
            <a:picLocks noGrp="1" noChangeAspect="1"/>
          </p:cNvPicPr>
          <p:nvPr>
            <p:ph idx="1"/>
          </p:nvPr>
        </p:nvPicPr>
        <p:blipFill>
          <a:blip r:embed="rId2"/>
          <a:stretch>
            <a:fillRect/>
          </a:stretch>
        </p:blipFill>
        <p:spPr>
          <a:xfrm>
            <a:off x="3612978" y="2425148"/>
            <a:ext cx="4298569" cy="4298569"/>
          </a:xfrm>
          <a:prstGeom prst="rect">
            <a:avLst/>
          </a:prstGeom>
        </p:spPr>
      </p:pic>
    </p:spTree>
    <p:extLst>
      <p:ext uri="{BB962C8B-B14F-4D97-AF65-F5344CB8AC3E}">
        <p14:creationId xmlns:p14="http://schemas.microsoft.com/office/powerpoint/2010/main" val="5630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D53EFCC-BA6C-618A-7936-6A40EA727DFF}"/>
              </a:ext>
            </a:extLst>
          </p:cNvPr>
          <p:cNvPicPr>
            <a:picLocks noGrp="1" noChangeAspect="1"/>
          </p:cNvPicPr>
          <p:nvPr>
            <p:ph idx="1"/>
          </p:nvPr>
        </p:nvPicPr>
        <p:blipFill rotWithShape="1">
          <a:blip r:embed="rId2"/>
          <a:srcRect b="12065"/>
          <a:stretch/>
        </p:blipFill>
        <p:spPr>
          <a:xfrm>
            <a:off x="1343025" y="514349"/>
            <a:ext cx="9455503" cy="5961463"/>
          </a:xfrm>
          <a:prstGeom prst="rect">
            <a:avLst/>
          </a:prstGeom>
        </p:spPr>
      </p:pic>
    </p:spTree>
    <p:extLst>
      <p:ext uri="{BB962C8B-B14F-4D97-AF65-F5344CB8AC3E}">
        <p14:creationId xmlns:p14="http://schemas.microsoft.com/office/powerpoint/2010/main" val="529602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D0C2-77EA-D936-A70C-A2A5AF48FF03}"/>
              </a:ext>
            </a:extLst>
          </p:cNvPr>
          <p:cNvSpPr>
            <a:spLocks noGrp="1"/>
          </p:cNvSpPr>
          <p:nvPr>
            <p:ph type="title"/>
          </p:nvPr>
        </p:nvSpPr>
        <p:spPr>
          <a:xfrm>
            <a:off x="212035" y="452718"/>
            <a:ext cx="11582400" cy="1400530"/>
          </a:xfrm>
        </p:spPr>
        <p:txBody>
          <a:bodyPr/>
          <a:lstStyle/>
          <a:p>
            <a:r>
              <a:rPr lang="en-US" sz="30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“For whatever you have done for the least of these brothers and sisters of mine, you have done for Me.” </a:t>
            </a:r>
            <a:r>
              <a:rPr lang="en-US" sz="30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Matthew 25:40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zh-TW" altLang="en-US" sz="4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王 要 回 答 說 ： 我 實 在 告 訴 你 們 ， 這 些 事 你 們 既 做 在 我 這 弟 兄 中 一 個 最 小 的 身 上 ， 就 是 做 在 我 身 上 了 。 馬太福音 </a:t>
            </a:r>
            <a:r>
              <a:rPr lang="en-US" altLang="zh-TW" sz="4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25:40</a:t>
            </a:r>
            <a:endParaRPr lang="en-US" b="1" dirty="0">
              <a:solidFill>
                <a:srgbClr val="FFFF00"/>
              </a:solidFill>
            </a:endParaRPr>
          </a:p>
        </p:txBody>
      </p:sp>
      <p:pic>
        <p:nvPicPr>
          <p:cNvPr id="6" name="Content Placeholder 5">
            <a:extLst>
              <a:ext uri="{FF2B5EF4-FFF2-40B4-BE49-F238E27FC236}">
                <a16:creationId xmlns:a16="http://schemas.microsoft.com/office/drawing/2014/main" id="{DE22E5D1-DD56-75B6-C124-A7EA3FA8DC69}"/>
              </a:ext>
            </a:extLst>
          </p:cNvPr>
          <p:cNvPicPr>
            <a:picLocks noGrp="1" noChangeAspect="1"/>
          </p:cNvPicPr>
          <p:nvPr>
            <p:ph idx="1"/>
          </p:nvPr>
        </p:nvPicPr>
        <p:blipFill rotWithShape="1">
          <a:blip r:embed="rId2"/>
          <a:srcRect l="678" t="3879" r="-678" b="32493"/>
          <a:stretch/>
        </p:blipFill>
        <p:spPr>
          <a:xfrm>
            <a:off x="3924891" y="3364930"/>
            <a:ext cx="3921937" cy="3341032"/>
          </a:xfrm>
          <a:prstGeom prst="rect">
            <a:avLst/>
          </a:prstGeom>
        </p:spPr>
      </p:pic>
    </p:spTree>
    <p:extLst>
      <p:ext uri="{BB962C8B-B14F-4D97-AF65-F5344CB8AC3E}">
        <p14:creationId xmlns:p14="http://schemas.microsoft.com/office/powerpoint/2010/main" val="423987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081ED1E-5599-A7F1-0462-450FC2BDD4FE}"/>
              </a:ext>
            </a:extLst>
          </p:cNvPr>
          <p:cNvPicPr>
            <a:picLocks noGrp="1" noChangeAspect="1"/>
          </p:cNvPicPr>
          <p:nvPr>
            <p:ph idx="1"/>
          </p:nvPr>
        </p:nvPicPr>
        <p:blipFill rotWithShape="1">
          <a:blip r:embed="rId2"/>
          <a:srcRect l="5321" r="4858" b="50567"/>
          <a:stretch/>
        </p:blipFill>
        <p:spPr>
          <a:xfrm>
            <a:off x="154173" y="1084521"/>
            <a:ext cx="5489932" cy="4298951"/>
          </a:xfrm>
          <a:prstGeom prst="rect">
            <a:avLst/>
          </a:prstGeom>
        </p:spPr>
      </p:pic>
      <p:pic>
        <p:nvPicPr>
          <p:cNvPr id="3" name="Picture 2">
            <a:extLst>
              <a:ext uri="{FF2B5EF4-FFF2-40B4-BE49-F238E27FC236}">
                <a16:creationId xmlns:a16="http://schemas.microsoft.com/office/drawing/2014/main" id="{026DD4D4-5653-0A3F-2EBD-A23A6989E320}"/>
              </a:ext>
            </a:extLst>
          </p:cNvPr>
          <p:cNvPicPr>
            <a:picLocks noChangeAspect="1"/>
          </p:cNvPicPr>
          <p:nvPr/>
        </p:nvPicPr>
        <p:blipFill rotWithShape="1">
          <a:blip r:embed="rId3"/>
          <a:srcRect t="50592"/>
          <a:stretch/>
        </p:blipFill>
        <p:spPr>
          <a:xfrm>
            <a:off x="6547897" y="1084521"/>
            <a:ext cx="5339304" cy="4298951"/>
          </a:xfrm>
          <a:prstGeom prst="rect">
            <a:avLst/>
          </a:prstGeom>
        </p:spPr>
      </p:pic>
    </p:spTree>
    <p:extLst>
      <p:ext uri="{BB962C8B-B14F-4D97-AF65-F5344CB8AC3E}">
        <p14:creationId xmlns:p14="http://schemas.microsoft.com/office/powerpoint/2010/main" val="22147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E3108B-2826-3510-EB5C-2D6691183BE6}"/>
              </a:ext>
            </a:extLst>
          </p:cNvPr>
          <p:cNvSpPr>
            <a:spLocks noGrp="1"/>
          </p:cNvSpPr>
          <p:nvPr>
            <p:ph idx="1"/>
          </p:nvPr>
        </p:nvSpPr>
        <p:spPr>
          <a:xfrm>
            <a:off x="291549" y="366578"/>
            <a:ext cx="11900451" cy="6203942"/>
          </a:xfrm>
        </p:spPr>
        <p:txBody>
          <a:bodyPr>
            <a:normAutofit/>
          </a:bodyPr>
          <a:lstStyle/>
          <a:p>
            <a:pPr marL="0" indent="0">
              <a:buNone/>
            </a:pPr>
            <a:r>
              <a:rPr lang="en-US" sz="3000" b="1" dirty="0">
                <a:effectLst/>
                <a:latin typeface="Arial" panose="020B0604020202020204" pitchFamily="34" charset="0"/>
                <a:ea typeface="Times New Roman" panose="02020603050405020304" pitchFamily="18" charset="0"/>
              </a:rPr>
              <a:t>“Whoever has My commandments and keeps them is the one who loves Me. The one who loves Me will be loved by My Father, and I too will love them and show Myself to them.” </a:t>
            </a:r>
            <a:r>
              <a:rPr lang="en-US" sz="2800" b="1" dirty="0">
                <a:solidFill>
                  <a:srgbClr val="FFFF00"/>
                </a:solidFill>
                <a:effectLst/>
                <a:latin typeface="Arial" panose="020B0604020202020204" pitchFamily="34" charset="0"/>
                <a:ea typeface="Times New Roman" panose="02020603050405020304" pitchFamily="18" charset="0"/>
              </a:rPr>
              <a:t>John 14:21</a:t>
            </a:r>
            <a:endParaRPr lang="en-US" sz="3000" b="1" dirty="0">
              <a:solidFill>
                <a:srgbClr val="FFFF00"/>
              </a:solidFill>
              <a:effectLst/>
              <a:latin typeface="Arial" panose="020B0604020202020204" pitchFamily="34" charset="0"/>
              <a:ea typeface="Times New Roman" panose="02020603050405020304" pitchFamily="18" charset="0"/>
            </a:endParaRPr>
          </a:p>
          <a:p>
            <a:pPr marL="0" indent="0">
              <a:buNone/>
            </a:pPr>
            <a:r>
              <a:rPr lang="zh-TW" altLang="en-US" sz="3800" b="1" i="0" dirty="0">
                <a:solidFill>
                  <a:srgbClr val="FFFF00"/>
                </a:solidFill>
                <a:effectLst/>
                <a:latin typeface="system-ui"/>
              </a:rPr>
              <a:t>有 了 我 的 命 令 又 遵 守 的 ， 這 人 就 是 愛 我 的 ； 愛 我 的 必 蒙 我 父 愛 他 ， 我 也 要 愛 他 ， 並 且 要 向 他 顯 現 。</a:t>
            </a:r>
            <a:r>
              <a:rPr lang="zh-TW" altLang="en-US" sz="3800" b="1" i="0" dirty="0">
                <a:solidFill>
                  <a:srgbClr val="FFFF00"/>
                </a:solidFill>
                <a:latin typeface="Arial" panose="020B0604020202020204" pitchFamily="34" charset="0"/>
              </a:rPr>
              <a:t> 約翰福音 </a:t>
            </a:r>
            <a:r>
              <a:rPr lang="en-US" altLang="zh-TW" sz="3800" b="1" i="0" dirty="0">
                <a:solidFill>
                  <a:srgbClr val="FFFF00"/>
                </a:solidFill>
                <a:latin typeface="Arial" panose="020B0604020202020204" pitchFamily="34" charset="0"/>
              </a:rPr>
              <a:t>14:21</a:t>
            </a:r>
            <a:endParaRPr lang="en-US" sz="3800" b="1" dirty="0">
              <a:solidFill>
                <a:srgbClr val="FFFF00"/>
              </a:solidFill>
            </a:endParaRPr>
          </a:p>
        </p:txBody>
      </p:sp>
      <p:pic>
        <p:nvPicPr>
          <p:cNvPr id="4" name="Picture 3">
            <a:extLst>
              <a:ext uri="{FF2B5EF4-FFF2-40B4-BE49-F238E27FC236}">
                <a16:creationId xmlns:a16="http://schemas.microsoft.com/office/drawing/2014/main" id="{A8FBBD1F-9A54-22D5-AA58-AEFF04804518}"/>
              </a:ext>
            </a:extLst>
          </p:cNvPr>
          <p:cNvPicPr>
            <a:picLocks noChangeAspect="1"/>
          </p:cNvPicPr>
          <p:nvPr/>
        </p:nvPicPr>
        <p:blipFill>
          <a:blip r:embed="rId2"/>
          <a:stretch>
            <a:fillRect/>
          </a:stretch>
        </p:blipFill>
        <p:spPr>
          <a:xfrm>
            <a:off x="6964886" y="3429000"/>
            <a:ext cx="4935566" cy="3284395"/>
          </a:xfrm>
          <a:prstGeom prst="rect">
            <a:avLst/>
          </a:prstGeom>
        </p:spPr>
      </p:pic>
    </p:spTree>
    <p:extLst>
      <p:ext uri="{BB962C8B-B14F-4D97-AF65-F5344CB8AC3E}">
        <p14:creationId xmlns:p14="http://schemas.microsoft.com/office/powerpoint/2010/main" val="2915630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DD2EAA-825D-189B-2FFC-7F478FDFCD6B}"/>
              </a:ext>
            </a:extLst>
          </p:cNvPr>
          <p:cNvSpPr>
            <a:spLocks noGrp="1"/>
          </p:cNvSpPr>
          <p:nvPr>
            <p:ph idx="1"/>
          </p:nvPr>
        </p:nvSpPr>
        <p:spPr>
          <a:xfrm>
            <a:off x="106018" y="568674"/>
            <a:ext cx="12085982" cy="5368300"/>
          </a:xfrm>
        </p:spPr>
        <p:txBody>
          <a:bodyPr/>
          <a:lstStyle/>
          <a:p>
            <a:pPr marL="0" indent="0">
              <a:buNone/>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Thank God for His Holy Spirit that is with us and in us and we are </a:t>
            </a:r>
            <a:r>
              <a:rPr lang="en-US" sz="3600" b="1" u="sng" dirty="0">
                <a:effectLst/>
                <a:latin typeface="Arial" panose="020B0604020202020204" pitchFamily="34" charset="0"/>
                <a:ea typeface="Times New Roman" panose="02020603050405020304" pitchFamily="18" charset="0"/>
                <a:cs typeface="Times New Roman" panose="02020603050405020304" pitchFamily="18" charset="0"/>
              </a:rPr>
              <a:t>not</a:t>
            </a: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 alone.</a:t>
            </a:r>
            <a:r>
              <a:rPr lang="zh-TW" altLang="en-US" sz="36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altLang="zh-TW" sz="36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zh-TW" alt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感謝神賜聖靈與我們同在</a:t>
            </a:r>
            <a:r>
              <a:rPr lang="en-US" altLang="zh-TW"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a:t>
            </a:r>
            <a:r>
              <a:rPr lang="zh-CN" alt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讓</a:t>
            </a:r>
            <a:r>
              <a:rPr lang="zh-TW" alt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我們並不孤單</a:t>
            </a:r>
            <a:endParaRPr 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2800" b="1"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2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2" name="Picture 1">
            <a:extLst>
              <a:ext uri="{FF2B5EF4-FFF2-40B4-BE49-F238E27FC236}">
                <a16:creationId xmlns:a16="http://schemas.microsoft.com/office/drawing/2014/main" id="{5143136F-A4E5-001C-B82E-E89830428A30}"/>
              </a:ext>
            </a:extLst>
          </p:cNvPr>
          <p:cNvPicPr>
            <a:picLocks noChangeAspect="1"/>
          </p:cNvPicPr>
          <p:nvPr/>
        </p:nvPicPr>
        <p:blipFill>
          <a:blip r:embed="rId2"/>
          <a:stretch>
            <a:fillRect/>
          </a:stretch>
        </p:blipFill>
        <p:spPr>
          <a:xfrm>
            <a:off x="2420831" y="2735317"/>
            <a:ext cx="2934586" cy="3743325"/>
          </a:xfrm>
          <a:prstGeom prst="rect">
            <a:avLst/>
          </a:prstGeom>
        </p:spPr>
      </p:pic>
      <p:pic>
        <p:nvPicPr>
          <p:cNvPr id="4" name="Picture 3">
            <a:extLst>
              <a:ext uri="{FF2B5EF4-FFF2-40B4-BE49-F238E27FC236}">
                <a16:creationId xmlns:a16="http://schemas.microsoft.com/office/drawing/2014/main" id="{A6F268D3-E043-3F6D-247D-CEF4F61B539E}"/>
              </a:ext>
            </a:extLst>
          </p:cNvPr>
          <p:cNvPicPr>
            <a:picLocks noChangeAspect="1"/>
          </p:cNvPicPr>
          <p:nvPr/>
        </p:nvPicPr>
        <p:blipFill rotWithShape="1">
          <a:blip r:embed="rId3"/>
          <a:srcRect l="9858" r="7022"/>
          <a:stretch/>
        </p:blipFill>
        <p:spPr>
          <a:xfrm>
            <a:off x="6659680" y="2735317"/>
            <a:ext cx="3111489" cy="3743325"/>
          </a:xfrm>
          <a:prstGeom prst="rect">
            <a:avLst/>
          </a:prstGeom>
        </p:spPr>
      </p:pic>
    </p:spTree>
    <p:extLst>
      <p:ext uri="{BB962C8B-B14F-4D97-AF65-F5344CB8AC3E}">
        <p14:creationId xmlns:p14="http://schemas.microsoft.com/office/powerpoint/2010/main" val="657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1F5F-33E4-7CA0-ACF6-17D65B8A21A1}"/>
              </a:ext>
            </a:extLst>
          </p:cNvPr>
          <p:cNvSpPr>
            <a:spLocks noGrp="1"/>
          </p:cNvSpPr>
          <p:nvPr>
            <p:ph type="title"/>
          </p:nvPr>
        </p:nvSpPr>
        <p:spPr>
          <a:xfrm>
            <a:off x="2445783" y="3432412"/>
            <a:ext cx="11648661" cy="3243470"/>
          </a:xfrm>
        </p:spPr>
        <p:txBody>
          <a:bodyPr/>
          <a:lstStyle/>
          <a:p>
            <a:r>
              <a:rPr lang="en-US" sz="3600" b="1" dirty="0">
                <a:solidFill>
                  <a:schemeClr val="tx1"/>
                </a:solidFill>
                <a:effectLst/>
                <a:latin typeface="Arial" panose="020B0604020202020204" pitchFamily="34" charset="0"/>
                <a:ea typeface="Arial" panose="020B0604020202020204" pitchFamily="34" charset="0"/>
              </a:rPr>
              <a:t>“Is there anyone who loves me?”</a:t>
            </a:r>
            <a:br>
              <a:rPr lang="en-US" sz="3600" b="1" dirty="0">
                <a:solidFill>
                  <a:schemeClr val="tx1"/>
                </a:solidFill>
                <a:effectLst/>
                <a:latin typeface="Arial" panose="020B0604020202020204" pitchFamily="34" charset="0"/>
                <a:ea typeface="Arial" panose="020B0604020202020204" pitchFamily="34" charset="0"/>
              </a:rPr>
            </a:br>
            <a:r>
              <a:rPr lang="en-US" sz="3600" b="1" dirty="0">
                <a:solidFill>
                  <a:srgbClr val="FFFF00"/>
                </a:solidFill>
                <a:latin typeface="Arial" panose="020B0604020202020204" pitchFamily="34" charset="0"/>
                <a:ea typeface="Arial" panose="020B0604020202020204" pitchFamily="34" charset="0"/>
              </a:rPr>
              <a:t>“</a:t>
            </a:r>
            <a:r>
              <a:rPr lang="zh-TW" altLang="en-US" sz="3600" b="1" dirty="0">
                <a:solidFill>
                  <a:srgbClr val="FFFF00"/>
                </a:solidFill>
                <a:effectLst/>
                <a:latin typeface="Arial" panose="020B0604020202020204" pitchFamily="34" charset="0"/>
                <a:ea typeface="Arial" panose="020B0604020202020204" pitchFamily="34" charset="0"/>
              </a:rPr>
              <a:t>有人愛我嗎</a:t>
            </a:r>
            <a:r>
              <a:rPr lang="en-US" altLang="zh-TW" sz="3600" b="1" dirty="0">
                <a:solidFill>
                  <a:srgbClr val="FFFF00"/>
                </a:solidFill>
                <a:effectLst/>
                <a:latin typeface="Arial" panose="020B0604020202020204" pitchFamily="34" charset="0"/>
                <a:ea typeface="Arial" panose="020B0604020202020204" pitchFamily="34" charset="0"/>
              </a:rPr>
              <a:t>?”</a:t>
            </a:r>
            <a:br>
              <a:rPr lang="en-US" altLang="zh-TW" sz="3600" b="1" dirty="0">
                <a:solidFill>
                  <a:srgbClr val="FFFF00"/>
                </a:solidFill>
                <a:effectLst/>
                <a:latin typeface="Arial" panose="020B0604020202020204" pitchFamily="34" charset="0"/>
                <a:ea typeface="Arial" panose="020B0604020202020204" pitchFamily="34" charset="0"/>
              </a:rPr>
            </a:br>
            <a:br>
              <a:rPr lang="en-US" sz="3600" b="1" dirty="0">
                <a:solidFill>
                  <a:schemeClr val="tx1"/>
                </a:solidFill>
                <a:effectLst/>
                <a:latin typeface="Arial" panose="020B0604020202020204" pitchFamily="34" charset="0"/>
                <a:ea typeface="Arial" panose="020B0604020202020204" pitchFamily="34" charset="0"/>
              </a:rPr>
            </a:br>
            <a:endParaRPr lang="en-US" sz="6600" b="1" dirty="0">
              <a:solidFill>
                <a:srgbClr val="FFFF00"/>
              </a:solidFill>
            </a:endParaRPr>
          </a:p>
        </p:txBody>
      </p:sp>
      <p:pic>
        <p:nvPicPr>
          <p:cNvPr id="4" name="Content Placeholder 3">
            <a:extLst>
              <a:ext uri="{FF2B5EF4-FFF2-40B4-BE49-F238E27FC236}">
                <a16:creationId xmlns:a16="http://schemas.microsoft.com/office/drawing/2014/main" id="{F1B5573F-DC1A-3FEC-5378-6946ACEF31B3}"/>
              </a:ext>
            </a:extLst>
          </p:cNvPr>
          <p:cNvPicPr>
            <a:picLocks noGrp="1" noChangeAspect="1"/>
          </p:cNvPicPr>
          <p:nvPr>
            <p:ph idx="1"/>
          </p:nvPr>
        </p:nvPicPr>
        <p:blipFill>
          <a:blip r:embed="rId2"/>
          <a:stretch>
            <a:fillRect/>
          </a:stretch>
        </p:blipFill>
        <p:spPr>
          <a:xfrm>
            <a:off x="3460680" y="185530"/>
            <a:ext cx="5270639" cy="3243470"/>
          </a:xfrm>
          <a:prstGeom prst="rect">
            <a:avLst/>
          </a:prstGeom>
        </p:spPr>
      </p:pic>
      <p:sp>
        <p:nvSpPr>
          <p:cNvPr id="6" name="TextBox 5">
            <a:extLst>
              <a:ext uri="{FF2B5EF4-FFF2-40B4-BE49-F238E27FC236}">
                <a16:creationId xmlns:a16="http://schemas.microsoft.com/office/drawing/2014/main" id="{A77D8651-EA07-3F6C-A207-03D141EBC989}"/>
              </a:ext>
            </a:extLst>
          </p:cNvPr>
          <p:cNvSpPr txBox="1"/>
          <p:nvPr/>
        </p:nvSpPr>
        <p:spPr>
          <a:xfrm>
            <a:off x="2445783" y="4614315"/>
            <a:ext cx="7612911" cy="1200329"/>
          </a:xfrm>
          <a:prstGeom prst="rect">
            <a:avLst/>
          </a:prstGeom>
          <a:noFill/>
        </p:spPr>
        <p:txBody>
          <a:bodyPr wrap="square" rtlCol="0">
            <a:spAutoFit/>
          </a:bodyPr>
          <a:lstStyle/>
          <a:p>
            <a:r>
              <a:rPr lang="en-US" sz="3600" b="1" dirty="0">
                <a:solidFill>
                  <a:schemeClr val="tx1"/>
                </a:solidFill>
                <a:latin typeface="Arial" panose="020B0604020202020204" pitchFamily="34" charset="0"/>
                <a:ea typeface="Arial" panose="020B0604020202020204" pitchFamily="34" charset="0"/>
              </a:rPr>
              <a:t>“Will I always be alone?”</a:t>
            </a:r>
            <a:br>
              <a:rPr lang="en-US" sz="3600" b="1" dirty="0">
                <a:solidFill>
                  <a:schemeClr val="tx1"/>
                </a:solidFill>
                <a:latin typeface="Arial" panose="020B0604020202020204" pitchFamily="34" charset="0"/>
                <a:ea typeface="Arial" panose="020B0604020202020204" pitchFamily="34" charset="0"/>
              </a:rPr>
            </a:br>
            <a:r>
              <a:rPr lang="en-US" sz="3600" b="1" dirty="0">
                <a:solidFill>
                  <a:srgbClr val="FFFF00"/>
                </a:solidFill>
                <a:latin typeface="Arial" panose="020B0604020202020204" pitchFamily="34" charset="0"/>
                <a:ea typeface="Arial" panose="020B0604020202020204" pitchFamily="34" charset="0"/>
              </a:rPr>
              <a:t>“</a:t>
            </a:r>
            <a:r>
              <a:rPr lang="zh-TW" altLang="en-US" sz="3600" b="1" dirty="0">
                <a:solidFill>
                  <a:srgbClr val="FFFF00"/>
                </a:solidFill>
                <a:latin typeface="Arial" panose="020B0604020202020204" pitchFamily="34" charset="0"/>
                <a:ea typeface="Arial" panose="020B0604020202020204" pitchFamily="34" charset="0"/>
              </a:rPr>
              <a:t>我會永遠孤單一人嗎</a:t>
            </a:r>
            <a:r>
              <a:rPr lang="en-US" altLang="zh-TW" sz="3600" b="1" dirty="0">
                <a:solidFill>
                  <a:srgbClr val="FFFF00"/>
                </a:solidFill>
                <a:latin typeface="Arial" panose="020B0604020202020204" pitchFamily="34" charset="0"/>
                <a:ea typeface="Arial" panose="020B0604020202020204" pitchFamily="34" charset="0"/>
              </a:rPr>
              <a:t>?</a:t>
            </a:r>
            <a:r>
              <a:rPr lang="en-US" altLang="zh-TW" sz="1800" b="1" dirty="0">
                <a:solidFill>
                  <a:srgbClr val="FFFF00"/>
                </a:solidFill>
                <a:latin typeface="Arial" panose="020B0604020202020204" pitchFamily="34" charset="0"/>
                <a:ea typeface="Arial" panose="020B0604020202020204" pitchFamily="34" charset="0"/>
              </a:rPr>
              <a:t>“</a:t>
            </a:r>
            <a:endParaRPr lang="en-US" dirty="0"/>
          </a:p>
        </p:txBody>
      </p:sp>
      <p:sp>
        <p:nvSpPr>
          <p:cNvPr id="8" name="TextBox 7">
            <a:extLst>
              <a:ext uri="{FF2B5EF4-FFF2-40B4-BE49-F238E27FC236}">
                <a16:creationId xmlns:a16="http://schemas.microsoft.com/office/drawing/2014/main" id="{651686E5-000C-3ED5-D86A-8D8F79281C90}"/>
              </a:ext>
            </a:extLst>
          </p:cNvPr>
          <p:cNvSpPr txBox="1"/>
          <p:nvPr/>
        </p:nvSpPr>
        <p:spPr>
          <a:xfrm>
            <a:off x="2507267" y="5657671"/>
            <a:ext cx="6379535" cy="1200329"/>
          </a:xfrm>
          <a:prstGeom prst="rect">
            <a:avLst/>
          </a:prstGeom>
          <a:noFill/>
        </p:spPr>
        <p:txBody>
          <a:bodyPr wrap="square" rtlCol="0">
            <a:spAutoFit/>
          </a:bodyPr>
          <a:lstStyle/>
          <a:p>
            <a:r>
              <a:rPr lang="en-US" sz="3600" b="1" dirty="0">
                <a:solidFill>
                  <a:schemeClr val="tx1"/>
                </a:solidFill>
                <a:effectLst/>
                <a:latin typeface="Arial" panose="020B0604020202020204" pitchFamily="34" charset="0"/>
                <a:ea typeface="Arial" panose="020B0604020202020204" pitchFamily="34" charset="0"/>
              </a:rPr>
              <a:t>“Why was I abandoned?”</a:t>
            </a:r>
            <a:br>
              <a:rPr lang="en-US" sz="3600" b="1" dirty="0">
                <a:solidFill>
                  <a:schemeClr val="tx1"/>
                </a:solidFill>
                <a:effectLst/>
                <a:latin typeface="Arial" panose="020B0604020202020204" pitchFamily="34" charset="0"/>
                <a:ea typeface="Arial" panose="020B0604020202020204" pitchFamily="34" charset="0"/>
              </a:rPr>
            </a:br>
            <a:r>
              <a:rPr lang="en-US" sz="3600" b="1" dirty="0">
                <a:solidFill>
                  <a:srgbClr val="FFFF00"/>
                </a:solidFill>
                <a:latin typeface="Arial" panose="020B0604020202020204" pitchFamily="34" charset="0"/>
                <a:ea typeface="Arial" panose="020B0604020202020204" pitchFamily="34" charset="0"/>
              </a:rPr>
              <a:t>“</a:t>
            </a:r>
            <a:r>
              <a:rPr lang="zh-TW" altLang="en-US" sz="3600" b="1" dirty="0">
                <a:solidFill>
                  <a:srgbClr val="FFFF00"/>
                </a:solidFill>
                <a:effectLst/>
                <a:latin typeface="Arial" panose="020B0604020202020204" pitchFamily="34" charset="0"/>
                <a:ea typeface="Arial" panose="020B0604020202020204" pitchFamily="34" charset="0"/>
              </a:rPr>
              <a:t>為什麼我被拋棄了</a:t>
            </a:r>
            <a:r>
              <a:rPr lang="en-US" altLang="zh-TW" sz="3600" b="1" dirty="0">
                <a:solidFill>
                  <a:srgbClr val="FFFF00"/>
                </a:solidFill>
                <a:effectLst/>
                <a:latin typeface="Arial" panose="020B0604020202020204" pitchFamily="34" charset="0"/>
                <a:ea typeface="Arial" panose="020B0604020202020204" pitchFamily="34" charset="0"/>
              </a:rPr>
              <a:t>?”</a:t>
            </a:r>
            <a:endParaRPr lang="en-US" sz="3600" dirty="0"/>
          </a:p>
        </p:txBody>
      </p:sp>
    </p:spTree>
    <p:extLst>
      <p:ext uri="{BB962C8B-B14F-4D97-AF65-F5344CB8AC3E}">
        <p14:creationId xmlns:p14="http://schemas.microsoft.com/office/powerpoint/2010/main" val="211956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DD2EAA-825D-189B-2FFC-7F478FDFCD6B}"/>
              </a:ext>
            </a:extLst>
          </p:cNvPr>
          <p:cNvSpPr>
            <a:spLocks noGrp="1"/>
          </p:cNvSpPr>
          <p:nvPr>
            <p:ph idx="1"/>
          </p:nvPr>
        </p:nvSpPr>
        <p:spPr>
          <a:xfrm>
            <a:off x="106018" y="568674"/>
            <a:ext cx="12085982" cy="5368300"/>
          </a:xfrm>
        </p:spPr>
        <p:txBody>
          <a:bodyPr/>
          <a:lstStyle/>
          <a:p>
            <a:pPr marL="0" indent="0">
              <a:buNone/>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Listen to the Holy Spirit and obey Him as He leads us. </a:t>
            </a:r>
          </a:p>
          <a:p>
            <a:pPr marL="0" indent="0">
              <a:buNone/>
            </a:pPr>
            <a:r>
              <a:rPr lang="zh-TW" alt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讓我們聆聽聖靈的聲音</a:t>
            </a:r>
            <a:r>
              <a:rPr lang="zh-CN" alt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a:t>
            </a:r>
            <a:r>
              <a:rPr lang="zh-TW" altLang="en-US" sz="4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並遵行祂的帶領</a:t>
            </a:r>
            <a:endParaRPr lang="en-US" sz="4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2" name="Picture 1">
            <a:extLst>
              <a:ext uri="{FF2B5EF4-FFF2-40B4-BE49-F238E27FC236}">
                <a16:creationId xmlns:a16="http://schemas.microsoft.com/office/drawing/2014/main" id="{970ABF31-4A39-1B46-7303-92ADBFFB458E}"/>
              </a:ext>
            </a:extLst>
          </p:cNvPr>
          <p:cNvPicPr>
            <a:picLocks noChangeAspect="1"/>
          </p:cNvPicPr>
          <p:nvPr/>
        </p:nvPicPr>
        <p:blipFill>
          <a:blip r:embed="rId2"/>
          <a:stretch>
            <a:fillRect/>
          </a:stretch>
        </p:blipFill>
        <p:spPr>
          <a:xfrm>
            <a:off x="1084521" y="2504410"/>
            <a:ext cx="4677661" cy="4166656"/>
          </a:xfrm>
          <a:prstGeom prst="rect">
            <a:avLst/>
          </a:prstGeom>
        </p:spPr>
      </p:pic>
      <p:pic>
        <p:nvPicPr>
          <p:cNvPr id="4" name="Picture 3">
            <a:extLst>
              <a:ext uri="{FF2B5EF4-FFF2-40B4-BE49-F238E27FC236}">
                <a16:creationId xmlns:a16="http://schemas.microsoft.com/office/drawing/2014/main" id="{6B8EEE52-8887-0A5E-49E8-E60DEEC75855}"/>
              </a:ext>
            </a:extLst>
          </p:cNvPr>
          <p:cNvPicPr>
            <a:picLocks noChangeAspect="1"/>
          </p:cNvPicPr>
          <p:nvPr/>
        </p:nvPicPr>
        <p:blipFill rotWithShape="1">
          <a:blip r:embed="rId3"/>
          <a:srcRect l="24437" b="33836"/>
          <a:stretch/>
        </p:blipFill>
        <p:spPr>
          <a:xfrm>
            <a:off x="6204160" y="2546421"/>
            <a:ext cx="4903319" cy="4124645"/>
          </a:xfrm>
          <a:prstGeom prst="rect">
            <a:avLst/>
          </a:prstGeom>
        </p:spPr>
      </p:pic>
    </p:spTree>
    <p:extLst>
      <p:ext uri="{BB962C8B-B14F-4D97-AF65-F5344CB8AC3E}">
        <p14:creationId xmlns:p14="http://schemas.microsoft.com/office/powerpoint/2010/main" val="242718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48CE-8397-5294-B9A2-2A14B9E750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691EBD-CEE8-AAE1-FA88-0D78747A69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81918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30D6B-82D5-833F-0B34-DEA2251746EC}"/>
              </a:ext>
            </a:extLst>
          </p:cNvPr>
          <p:cNvSpPr>
            <a:spLocks noGrp="1"/>
          </p:cNvSpPr>
          <p:nvPr>
            <p:ph idx="1"/>
          </p:nvPr>
        </p:nvSpPr>
        <p:spPr>
          <a:xfrm>
            <a:off x="439478" y="212651"/>
            <a:ext cx="11313042" cy="6230679"/>
          </a:xfrm>
        </p:spPr>
        <p:txBody>
          <a:bodyPr>
            <a:normAutofit/>
          </a:bodyPr>
          <a:lstStyle/>
          <a:p>
            <a:pPr marL="0" indent="0">
              <a:buNone/>
            </a:pPr>
            <a:r>
              <a:rPr lang="en-US" sz="4000" i="0" baseline="30000" dirty="0">
                <a:effectLst/>
                <a:latin typeface="system-ui"/>
              </a:rPr>
              <a:t> </a:t>
            </a:r>
            <a:r>
              <a:rPr lang="en-US" sz="3600" i="0" dirty="0">
                <a:effectLst/>
                <a:latin typeface="Arial Black" panose="020B0A04020102020204" pitchFamily="34" charset="0"/>
              </a:rPr>
              <a:t>“You call me ‘Teacher’ and ‘Lord,’ and rightly so, for that is what I am. </a:t>
            </a:r>
            <a:r>
              <a:rPr lang="en-US" sz="3600" i="0" baseline="30000" dirty="0">
                <a:effectLst/>
                <a:latin typeface="Arial Black" panose="020B0A04020102020204" pitchFamily="34" charset="0"/>
              </a:rPr>
              <a:t>14 </a:t>
            </a:r>
            <a:r>
              <a:rPr lang="en-US" sz="3600" i="0" dirty="0">
                <a:effectLst/>
                <a:latin typeface="Arial Black" panose="020B0A04020102020204" pitchFamily="34" charset="0"/>
              </a:rPr>
              <a:t>Now that I, your Lord and Teacher, have washed your feet, you also should wash one another’s feet.” </a:t>
            </a:r>
            <a:r>
              <a:rPr lang="en-US" sz="3600" i="0" dirty="0">
                <a:solidFill>
                  <a:srgbClr val="FFFF00"/>
                </a:solidFill>
                <a:effectLst/>
                <a:latin typeface="Arial Black" panose="020B0A04020102020204" pitchFamily="34" charset="0"/>
              </a:rPr>
              <a:t>John 13:13-14</a:t>
            </a:r>
            <a:endParaRPr lang="en-US" sz="4000" dirty="0">
              <a:solidFill>
                <a:srgbClr val="FFFF00"/>
              </a:solidFill>
              <a:latin typeface="Arial Black" panose="020B0A04020102020204" pitchFamily="34" charset="0"/>
            </a:endParaRPr>
          </a:p>
        </p:txBody>
      </p:sp>
      <p:pic>
        <p:nvPicPr>
          <p:cNvPr id="4" name="Picture 3">
            <a:extLst>
              <a:ext uri="{FF2B5EF4-FFF2-40B4-BE49-F238E27FC236}">
                <a16:creationId xmlns:a16="http://schemas.microsoft.com/office/drawing/2014/main" id="{941C004D-DC3F-35BD-7B2F-B845F2155DF0}"/>
              </a:ext>
            </a:extLst>
          </p:cNvPr>
          <p:cNvPicPr>
            <a:picLocks noChangeAspect="1"/>
          </p:cNvPicPr>
          <p:nvPr/>
        </p:nvPicPr>
        <p:blipFill>
          <a:blip r:embed="rId2"/>
          <a:stretch>
            <a:fillRect/>
          </a:stretch>
        </p:blipFill>
        <p:spPr>
          <a:xfrm>
            <a:off x="3312822" y="3157098"/>
            <a:ext cx="5566355" cy="3413823"/>
          </a:xfrm>
          <a:prstGeom prst="rect">
            <a:avLst/>
          </a:prstGeom>
        </p:spPr>
      </p:pic>
    </p:spTree>
    <p:extLst>
      <p:ext uri="{BB962C8B-B14F-4D97-AF65-F5344CB8AC3E}">
        <p14:creationId xmlns:p14="http://schemas.microsoft.com/office/powerpoint/2010/main" val="346986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AE35-9D33-C1DE-BC9B-DAA09907AE99}"/>
              </a:ext>
            </a:extLst>
          </p:cNvPr>
          <p:cNvSpPr>
            <a:spLocks noGrp="1"/>
          </p:cNvSpPr>
          <p:nvPr>
            <p:ph type="title"/>
          </p:nvPr>
        </p:nvSpPr>
        <p:spPr>
          <a:xfrm>
            <a:off x="136478" y="452718"/>
            <a:ext cx="12055522" cy="1400530"/>
          </a:xfrm>
        </p:spPr>
        <p:txBody>
          <a:bodyPr/>
          <a:lstStyle/>
          <a:p>
            <a:r>
              <a:rPr lang="en-US" sz="3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a:t>
            </a:r>
            <a:r>
              <a:rPr lang="en-US" sz="32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I won’t leave you as orphans. I will come to you.” </a:t>
            </a:r>
            <a:r>
              <a:rPr lang="en-US" sz="3200"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rPr>
              <a:t>John 14:18</a:t>
            </a:r>
            <a:br>
              <a:rPr lang="en-US" sz="3200" b="1" dirty="0">
                <a:solidFill>
                  <a:srgbClr val="FFFF00"/>
                </a:solidFill>
                <a:effectLst/>
                <a:latin typeface="Arial" panose="020B0604020202020204" pitchFamily="34" charset="0"/>
                <a:ea typeface="Arial" panose="020B0604020202020204" pitchFamily="34" charset="0"/>
                <a:cs typeface="Times New Roman" panose="02020603050405020304" pitchFamily="18" charset="0"/>
              </a:rPr>
            </a:br>
            <a:r>
              <a:rPr lang="zh-TW" altLang="en-US" sz="4400" b="1" i="0" dirty="0">
                <a:solidFill>
                  <a:srgbClr val="FFFF00"/>
                </a:solidFill>
                <a:effectLst/>
                <a:latin typeface="system-ui"/>
              </a:rPr>
              <a:t>我不會撇下你們為孤兒，我要回到你們這裡來。約翰福音 </a:t>
            </a:r>
            <a:r>
              <a:rPr lang="en-US" altLang="zh-TW" sz="4400" b="1" i="0" dirty="0">
                <a:solidFill>
                  <a:srgbClr val="FFFF00"/>
                </a:solidFill>
                <a:effectLst/>
                <a:latin typeface="system-ui"/>
              </a:rPr>
              <a:t>14:18</a:t>
            </a:r>
            <a:br>
              <a:rPr lang="en-US" sz="4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endParaRPr lang="en-US" b="1" dirty="0">
              <a:solidFill>
                <a:srgbClr val="FFFF00"/>
              </a:solidFill>
            </a:endParaRPr>
          </a:p>
        </p:txBody>
      </p:sp>
      <p:pic>
        <p:nvPicPr>
          <p:cNvPr id="4" name="Content Placeholder 3">
            <a:extLst>
              <a:ext uri="{FF2B5EF4-FFF2-40B4-BE49-F238E27FC236}">
                <a16:creationId xmlns:a16="http://schemas.microsoft.com/office/drawing/2014/main" id="{8C1AEDF1-C789-3C8C-F976-44ECA344FB62}"/>
              </a:ext>
            </a:extLst>
          </p:cNvPr>
          <p:cNvPicPr>
            <a:picLocks noGrp="1" noChangeAspect="1"/>
          </p:cNvPicPr>
          <p:nvPr>
            <p:ph idx="1"/>
          </p:nvPr>
        </p:nvPicPr>
        <p:blipFill rotWithShape="1">
          <a:blip r:embed="rId2"/>
          <a:srcRect b="8412"/>
          <a:stretch/>
        </p:blipFill>
        <p:spPr>
          <a:xfrm>
            <a:off x="2507412" y="2654917"/>
            <a:ext cx="6451058" cy="3750365"/>
          </a:xfrm>
          <a:prstGeom prst="rect">
            <a:avLst/>
          </a:prstGeom>
        </p:spPr>
      </p:pic>
    </p:spTree>
    <p:extLst>
      <p:ext uri="{BB962C8B-B14F-4D97-AF65-F5344CB8AC3E}">
        <p14:creationId xmlns:p14="http://schemas.microsoft.com/office/powerpoint/2010/main" val="642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22DC-95B8-7EF2-7549-7800B5B2ED3A}"/>
              </a:ext>
            </a:extLst>
          </p:cNvPr>
          <p:cNvSpPr>
            <a:spLocks noGrp="1"/>
          </p:cNvSpPr>
          <p:nvPr>
            <p:ph type="title"/>
          </p:nvPr>
        </p:nvSpPr>
        <p:spPr>
          <a:xfrm>
            <a:off x="119271" y="452718"/>
            <a:ext cx="11966712" cy="1400530"/>
          </a:xfrm>
        </p:spPr>
        <p:txBody>
          <a:bodyPr/>
          <a:lstStyle/>
          <a:p>
            <a:r>
              <a:rPr lang="en-US" sz="2800" b="1" dirty="0">
                <a:solidFill>
                  <a:schemeClr val="tx1"/>
                </a:solidFill>
                <a:effectLst/>
                <a:latin typeface="Arial" panose="020B0604020202020204" pitchFamily="34" charset="0"/>
                <a:ea typeface="Arial" panose="020B0604020202020204" pitchFamily="34" charset="0"/>
              </a:rPr>
              <a:t>“I will pray to the Father and He will give you </a:t>
            </a:r>
            <a:r>
              <a:rPr lang="en-US" sz="2800" b="1" u="sng" dirty="0">
                <a:solidFill>
                  <a:schemeClr val="tx1"/>
                </a:solidFill>
                <a:effectLst/>
                <a:latin typeface="Arial" panose="020B0604020202020204" pitchFamily="34" charset="0"/>
                <a:ea typeface="Arial" panose="020B0604020202020204" pitchFamily="34" charset="0"/>
              </a:rPr>
              <a:t>another</a:t>
            </a:r>
            <a:r>
              <a:rPr lang="en-US" sz="2800" b="1" dirty="0">
                <a:solidFill>
                  <a:schemeClr val="tx1"/>
                </a:solidFill>
                <a:effectLst/>
                <a:latin typeface="Arial" panose="020B0604020202020204" pitchFamily="34" charset="0"/>
                <a:ea typeface="Arial" panose="020B0604020202020204" pitchFamily="34" charset="0"/>
              </a:rPr>
              <a:t> Helper.” </a:t>
            </a:r>
            <a:r>
              <a:rPr lang="en-US" sz="1800" b="1" dirty="0">
                <a:solidFill>
                  <a:srgbClr val="FFFF00"/>
                </a:solidFill>
                <a:effectLst/>
                <a:latin typeface="Arial" panose="020B0604020202020204" pitchFamily="34" charset="0"/>
                <a:ea typeface="Arial" panose="020B0604020202020204" pitchFamily="34" charset="0"/>
              </a:rPr>
              <a:t>John 14:16</a:t>
            </a:r>
            <a:br>
              <a:rPr lang="en-US" sz="1800" b="1" dirty="0">
                <a:solidFill>
                  <a:srgbClr val="FFFF00"/>
                </a:solidFill>
                <a:effectLst/>
                <a:latin typeface="Arial" panose="020B0604020202020204" pitchFamily="34" charset="0"/>
                <a:ea typeface="Arial" panose="020B0604020202020204" pitchFamily="34" charset="0"/>
              </a:rPr>
            </a:br>
            <a:r>
              <a:rPr lang="zh-TW" altLang="en-US" sz="4000" b="1" i="0" dirty="0">
                <a:solidFill>
                  <a:srgbClr val="FFFF00"/>
                </a:solidFill>
                <a:effectLst/>
                <a:latin typeface="system-ui"/>
              </a:rPr>
              <a:t>我要請求父，他就會賜給你們另一位保惠師，使他跟你們永遠在一起。約翰福音 </a:t>
            </a:r>
            <a:r>
              <a:rPr lang="en-US" altLang="zh-TW" sz="4000" b="1" i="0" dirty="0">
                <a:solidFill>
                  <a:srgbClr val="FFFF00"/>
                </a:solidFill>
                <a:effectLst/>
                <a:latin typeface="system-ui"/>
              </a:rPr>
              <a:t>14:16</a:t>
            </a:r>
            <a:endParaRPr lang="en-US" sz="5400" b="1" dirty="0">
              <a:solidFill>
                <a:srgbClr val="FFFF00"/>
              </a:solidFill>
            </a:endParaRPr>
          </a:p>
        </p:txBody>
      </p:sp>
      <p:pic>
        <p:nvPicPr>
          <p:cNvPr id="4" name="Content Placeholder 3">
            <a:extLst>
              <a:ext uri="{FF2B5EF4-FFF2-40B4-BE49-F238E27FC236}">
                <a16:creationId xmlns:a16="http://schemas.microsoft.com/office/drawing/2014/main" id="{982E03E9-D3D0-A887-4264-CD8A25385BCB}"/>
              </a:ext>
            </a:extLst>
          </p:cNvPr>
          <p:cNvPicPr>
            <a:picLocks noGrp="1" noChangeAspect="1"/>
          </p:cNvPicPr>
          <p:nvPr>
            <p:ph idx="1"/>
          </p:nvPr>
        </p:nvPicPr>
        <p:blipFill>
          <a:blip r:embed="rId2"/>
          <a:stretch>
            <a:fillRect/>
          </a:stretch>
        </p:blipFill>
        <p:spPr>
          <a:xfrm>
            <a:off x="2587315" y="2524580"/>
            <a:ext cx="6456224" cy="3755461"/>
          </a:xfrm>
          <a:prstGeom prst="rect">
            <a:avLst/>
          </a:prstGeom>
        </p:spPr>
      </p:pic>
    </p:spTree>
    <p:extLst>
      <p:ext uri="{BB962C8B-B14F-4D97-AF65-F5344CB8AC3E}">
        <p14:creationId xmlns:p14="http://schemas.microsoft.com/office/powerpoint/2010/main" val="109302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A177-6089-EB3C-6598-73679C4881F8}"/>
              </a:ext>
            </a:extLst>
          </p:cNvPr>
          <p:cNvSpPr>
            <a:spLocks noGrp="1"/>
          </p:cNvSpPr>
          <p:nvPr>
            <p:ph type="title"/>
          </p:nvPr>
        </p:nvSpPr>
        <p:spPr/>
        <p:txBody>
          <a:bodyPr/>
          <a:lstStyle/>
          <a:p>
            <a:pPr algn="ctr"/>
            <a:r>
              <a:rPr lang="en-US" sz="4400" b="1" dirty="0">
                <a:solidFill>
                  <a:schemeClr val="tx1"/>
                </a:solidFill>
                <a:effectLst/>
                <a:latin typeface="Arial" panose="020B0604020202020204" pitchFamily="34" charset="0"/>
                <a:ea typeface="Arial" panose="020B0604020202020204" pitchFamily="34" charset="0"/>
              </a:rPr>
              <a:t>Paraclete</a:t>
            </a:r>
            <a:endParaRPr lang="en-US" sz="8000" b="1" dirty="0">
              <a:solidFill>
                <a:schemeClr val="tx1"/>
              </a:solidFill>
            </a:endParaRPr>
          </a:p>
        </p:txBody>
      </p:sp>
      <p:sp>
        <p:nvSpPr>
          <p:cNvPr id="3" name="Content Placeholder 2">
            <a:extLst>
              <a:ext uri="{FF2B5EF4-FFF2-40B4-BE49-F238E27FC236}">
                <a16:creationId xmlns:a16="http://schemas.microsoft.com/office/drawing/2014/main" id="{C803E51A-36AB-7D20-157A-840C9489AFD8}"/>
              </a:ext>
            </a:extLst>
          </p:cNvPr>
          <p:cNvSpPr>
            <a:spLocks noGrp="1"/>
          </p:cNvSpPr>
          <p:nvPr>
            <p:ph idx="1"/>
          </p:nvPr>
        </p:nvSpPr>
        <p:spPr>
          <a:xfrm>
            <a:off x="1103312" y="2052918"/>
            <a:ext cx="8946541" cy="4661781"/>
          </a:xfrm>
        </p:spPr>
        <p:txBody>
          <a:bodyPr>
            <a:normAutofit/>
          </a:bodyPr>
          <a:lstStyle/>
          <a:p>
            <a:pPr marL="0" indent="0">
              <a:buNone/>
            </a:pPr>
            <a:r>
              <a:rPr lang="en-US" sz="3200" b="1" dirty="0">
                <a:effectLst/>
                <a:latin typeface="Arial" panose="020B0604020202020204" pitchFamily="34" charset="0"/>
                <a:ea typeface="Arial" panose="020B0604020202020204" pitchFamily="34" charset="0"/>
              </a:rPr>
              <a:t>Counselor</a:t>
            </a:r>
            <a:r>
              <a:rPr lang="zh-TW" altLang="en-US" sz="3200" b="1" dirty="0">
                <a:effectLst/>
                <a:latin typeface="Arial" panose="020B0604020202020204" pitchFamily="34" charset="0"/>
                <a:ea typeface="Arial" panose="020B0604020202020204" pitchFamily="34" charset="0"/>
              </a:rPr>
              <a:t> </a:t>
            </a:r>
            <a:r>
              <a:rPr lang="zh-TW" altLang="en-US" sz="4400" b="1" dirty="0">
                <a:solidFill>
                  <a:srgbClr val="FFFF00"/>
                </a:solidFill>
                <a:latin typeface="Arial" panose="020B0604020202020204" pitchFamily="34" charset="0"/>
                <a:ea typeface="Arial" panose="020B0604020202020204" pitchFamily="34" charset="0"/>
              </a:rPr>
              <a:t>謀士</a:t>
            </a:r>
            <a:endParaRPr lang="en-US" sz="3200" b="1" dirty="0">
              <a:solidFill>
                <a:srgbClr val="FFFF00"/>
              </a:solidFill>
              <a:effectLst/>
              <a:latin typeface="Arial" panose="020B0604020202020204" pitchFamily="34" charset="0"/>
              <a:ea typeface="Arial" panose="020B0604020202020204" pitchFamily="34" charset="0"/>
            </a:endParaRPr>
          </a:p>
          <a:p>
            <a:pPr marL="0" indent="0">
              <a:buNone/>
            </a:pPr>
            <a:r>
              <a:rPr lang="en-US" sz="3200" b="1" dirty="0">
                <a:effectLst/>
                <a:latin typeface="Arial" panose="020B0604020202020204" pitchFamily="34" charset="0"/>
                <a:ea typeface="Arial" panose="020B0604020202020204" pitchFamily="34" charset="0"/>
              </a:rPr>
              <a:t>Comforter</a:t>
            </a:r>
            <a:r>
              <a:rPr lang="zh-TW" altLang="en-US" sz="3200" b="1" dirty="0">
                <a:effectLst/>
                <a:latin typeface="Arial" panose="020B0604020202020204" pitchFamily="34" charset="0"/>
                <a:ea typeface="Arial" panose="020B0604020202020204" pitchFamily="34" charset="0"/>
              </a:rPr>
              <a:t> </a:t>
            </a:r>
            <a:r>
              <a:rPr lang="zh-TW" altLang="en-US" sz="4400" b="1" dirty="0">
                <a:solidFill>
                  <a:srgbClr val="FFFF00"/>
                </a:solidFill>
                <a:effectLst/>
                <a:latin typeface="Arial" panose="020B0604020202020204" pitchFamily="34" charset="0"/>
                <a:ea typeface="Arial" panose="020B0604020202020204" pitchFamily="34" charset="0"/>
              </a:rPr>
              <a:t>安慰者</a:t>
            </a:r>
            <a:r>
              <a:rPr lang="zh-TW" altLang="en-US" sz="3200" b="1" dirty="0">
                <a:effectLst/>
                <a:latin typeface="Arial" panose="020B0604020202020204" pitchFamily="34" charset="0"/>
                <a:ea typeface="Arial" panose="020B0604020202020204" pitchFamily="34" charset="0"/>
              </a:rPr>
              <a:t> </a:t>
            </a:r>
            <a:endParaRPr lang="en-US" sz="3200" b="1" dirty="0">
              <a:effectLst/>
              <a:latin typeface="Arial" panose="020B0604020202020204" pitchFamily="34" charset="0"/>
              <a:ea typeface="Arial" panose="020B0604020202020204" pitchFamily="34" charset="0"/>
            </a:endParaRPr>
          </a:p>
          <a:p>
            <a:pPr marL="0" indent="0">
              <a:buNone/>
            </a:pPr>
            <a:r>
              <a:rPr lang="en-US" sz="3200" b="1" dirty="0">
                <a:effectLst/>
                <a:latin typeface="Arial" panose="020B0604020202020204" pitchFamily="34" charset="0"/>
                <a:ea typeface="Arial" panose="020B0604020202020204" pitchFamily="34" charset="0"/>
              </a:rPr>
              <a:t> Advocate</a:t>
            </a:r>
            <a:r>
              <a:rPr lang="zh-TW" altLang="en-US" sz="3200" b="1" dirty="0">
                <a:effectLst/>
                <a:latin typeface="Arial" panose="020B0604020202020204" pitchFamily="34" charset="0"/>
                <a:ea typeface="Arial" panose="020B0604020202020204" pitchFamily="34" charset="0"/>
              </a:rPr>
              <a:t> </a:t>
            </a:r>
            <a:r>
              <a:rPr lang="zh-TW" altLang="en-US" sz="4400" b="1" dirty="0">
                <a:solidFill>
                  <a:srgbClr val="FFFF00"/>
                </a:solidFill>
                <a:effectLst/>
                <a:latin typeface="Arial" panose="020B0604020202020204" pitchFamily="34" charset="0"/>
                <a:ea typeface="Arial" panose="020B0604020202020204" pitchFamily="34" charset="0"/>
              </a:rPr>
              <a:t>保惠師</a:t>
            </a:r>
            <a:endParaRPr lang="en-US" sz="3200" b="1" dirty="0">
              <a:solidFill>
                <a:srgbClr val="FFFF00"/>
              </a:solidFill>
              <a:effectLst/>
              <a:latin typeface="Arial" panose="020B0604020202020204" pitchFamily="34" charset="0"/>
              <a:ea typeface="Arial" panose="020B0604020202020204" pitchFamily="34" charset="0"/>
            </a:endParaRPr>
          </a:p>
          <a:p>
            <a:pPr marL="0" indent="0">
              <a:buNone/>
            </a:pPr>
            <a:r>
              <a:rPr lang="en-US" sz="3200" b="1" dirty="0">
                <a:effectLst/>
                <a:latin typeface="Arial" panose="020B0604020202020204" pitchFamily="34" charset="0"/>
                <a:ea typeface="Arial" panose="020B0604020202020204" pitchFamily="34" charset="0"/>
              </a:rPr>
              <a:t> Helper</a:t>
            </a:r>
            <a:r>
              <a:rPr lang="en-US" b="1" dirty="0">
                <a:effectLst/>
                <a:latin typeface="Arial" panose="020B0604020202020204" pitchFamily="34" charset="0"/>
                <a:ea typeface="Arial" panose="020B0604020202020204" pitchFamily="34" charset="0"/>
              </a:rPr>
              <a:t> </a:t>
            </a:r>
            <a:r>
              <a:rPr lang="zh-TW" altLang="en-US" sz="4400" b="1" dirty="0">
                <a:solidFill>
                  <a:srgbClr val="FFFF00"/>
                </a:solidFill>
                <a:effectLst/>
                <a:latin typeface="Arial" panose="020B0604020202020204" pitchFamily="34" charset="0"/>
                <a:ea typeface="Arial" panose="020B0604020202020204" pitchFamily="34" charset="0"/>
              </a:rPr>
              <a:t>幫助者</a:t>
            </a:r>
            <a:endParaRPr lang="en-US" sz="3200" dirty="0">
              <a:solidFill>
                <a:srgbClr val="FFFF00"/>
              </a:solidFill>
            </a:endParaRPr>
          </a:p>
        </p:txBody>
      </p:sp>
      <p:sp>
        <p:nvSpPr>
          <p:cNvPr id="4" name="TextBox 3">
            <a:extLst>
              <a:ext uri="{FF2B5EF4-FFF2-40B4-BE49-F238E27FC236}">
                <a16:creationId xmlns:a16="http://schemas.microsoft.com/office/drawing/2014/main" id="{6809A291-8CB1-1DAB-292D-4406B61CCFC8}"/>
              </a:ext>
            </a:extLst>
          </p:cNvPr>
          <p:cNvSpPr txBox="1"/>
          <p:nvPr/>
        </p:nvSpPr>
        <p:spPr>
          <a:xfrm>
            <a:off x="6926238" y="568088"/>
            <a:ext cx="2855844" cy="1477328"/>
          </a:xfrm>
          <a:prstGeom prst="rect">
            <a:avLst/>
          </a:prstGeom>
          <a:noFill/>
        </p:spPr>
        <p:txBody>
          <a:bodyPr wrap="square" rtlCol="0">
            <a:spAutoFit/>
          </a:bodyPr>
          <a:lstStyle/>
          <a:p>
            <a:r>
              <a:rPr lang="en-US" sz="3600" b="1" dirty="0"/>
              <a:t>Holy Spirit</a:t>
            </a:r>
            <a:r>
              <a:rPr lang="zh-TW" altLang="en-US" sz="3600" b="1" dirty="0"/>
              <a:t> </a:t>
            </a:r>
            <a:r>
              <a:rPr lang="en-US" altLang="zh-TW" sz="3600" b="1" dirty="0"/>
              <a:t>	</a:t>
            </a:r>
            <a:r>
              <a:rPr lang="zh-TW" altLang="en-US" sz="5400" b="1" dirty="0">
                <a:solidFill>
                  <a:srgbClr val="FFFF00"/>
                </a:solidFill>
                <a:latin typeface="Arial Black" panose="020B0A04020102020204" pitchFamily="34" charset="0"/>
              </a:rPr>
              <a:t>聖靈</a:t>
            </a:r>
            <a:endParaRPr lang="en-US" sz="3600" b="1" dirty="0">
              <a:solidFill>
                <a:srgbClr val="FFFF00"/>
              </a:solidFill>
              <a:latin typeface="Arial Black" panose="020B0A04020102020204" pitchFamily="34" charset="0"/>
            </a:endParaRPr>
          </a:p>
        </p:txBody>
      </p:sp>
      <p:pic>
        <p:nvPicPr>
          <p:cNvPr id="5" name="Picture 4">
            <a:extLst>
              <a:ext uri="{FF2B5EF4-FFF2-40B4-BE49-F238E27FC236}">
                <a16:creationId xmlns:a16="http://schemas.microsoft.com/office/drawing/2014/main" id="{3B57D006-568A-604D-9305-6A3C97942396}"/>
              </a:ext>
            </a:extLst>
          </p:cNvPr>
          <p:cNvPicPr>
            <a:picLocks noChangeAspect="1"/>
          </p:cNvPicPr>
          <p:nvPr/>
        </p:nvPicPr>
        <p:blipFill>
          <a:blip r:embed="rId2"/>
          <a:stretch>
            <a:fillRect/>
          </a:stretch>
        </p:blipFill>
        <p:spPr>
          <a:xfrm>
            <a:off x="6805022" y="2662395"/>
            <a:ext cx="4744509" cy="3256379"/>
          </a:xfrm>
          <a:prstGeom prst="rect">
            <a:avLst/>
          </a:prstGeom>
        </p:spPr>
      </p:pic>
    </p:spTree>
    <p:extLst>
      <p:ext uri="{BB962C8B-B14F-4D97-AF65-F5344CB8AC3E}">
        <p14:creationId xmlns:p14="http://schemas.microsoft.com/office/powerpoint/2010/main" val="20654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77D0A-2748-8F40-7310-FCA8BE5E0E9E}"/>
              </a:ext>
            </a:extLst>
          </p:cNvPr>
          <p:cNvSpPr>
            <a:spLocks noGrp="1"/>
          </p:cNvSpPr>
          <p:nvPr>
            <p:ph idx="1"/>
          </p:nvPr>
        </p:nvSpPr>
        <p:spPr>
          <a:xfrm>
            <a:off x="311426" y="1098762"/>
            <a:ext cx="11569148" cy="4195481"/>
          </a:xfrm>
        </p:spPr>
        <p:txBody>
          <a:bodyPr>
            <a:normAutofit/>
          </a:bodyPr>
          <a:lstStyle/>
          <a:p>
            <a:pPr marL="0" indent="0">
              <a:buNone/>
            </a:pPr>
            <a:r>
              <a:rPr lang="en-US" sz="3600" b="1" dirty="0">
                <a:effectLst/>
                <a:latin typeface="Arial" panose="020B0604020202020204" pitchFamily="34" charset="0"/>
                <a:ea typeface="Arial" panose="020B0604020202020204" pitchFamily="34" charset="0"/>
              </a:rPr>
              <a:t>What Jesus did with the disciples, the Holy Spirit will do </a:t>
            </a:r>
            <a:r>
              <a:rPr lang="en-US" sz="3600" b="1" u="sng" dirty="0">
                <a:effectLst/>
                <a:latin typeface="Arial" panose="020B0604020202020204" pitchFamily="34" charset="0"/>
                <a:ea typeface="Arial" panose="020B0604020202020204" pitchFamily="34" charset="0"/>
              </a:rPr>
              <a:t>with</a:t>
            </a:r>
            <a:r>
              <a:rPr lang="en-US" sz="3600" b="1" dirty="0">
                <a:effectLst/>
                <a:latin typeface="Arial" panose="020B0604020202020204" pitchFamily="34" charset="0"/>
                <a:ea typeface="Arial" panose="020B0604020202020204" pitchFamily="34" charset="0"/>
              </a:rPr>
              <a:t> and </a:t>
            </a:r>
            <a:r>
              <a:rPr lang="en-US" sz="3600" b="1" u="sng" dirty="0">
                <a:effectLst/>
                <a:latin typeface="Arial" panose="020B0604020202020204" pitchFamily="34" charset="0"/>
                <a:ea typeface="Arial" panose="020B0604020202020204" pitchFamily="34" charset="0"/>
              </a:rPr>
              <a:t>IN</a:t>
            </a:r>
            <a:r>
              <a:rPr lang="en-US" sz="3600" b="1" dirty="0">
                <a:effectLst/>
                <a:latin typeface="Arial" panose="020B0604020202020204" pitchFamily="34" charset="0"/>
                <a:ea typeface="Arial" panose="020B0604020202020204" pitchFamily="34" charset="0"/>
              </a:rPr>
              <a:t> them.</a:t>
            </a:r>
            <a:r>
              <a:rPr lang="zh-TW" altLang="en-US" sz="3600" b="1" dirty="0">
                <a:effectLst/>
                <a:latin typeface="Arial" panose="020B0604020202020204" pitchFamily="34" charset="0"/>
                <a:ea typeface="Arial" panose="020B0604020202020204" pitchFamily="34" charset="0"/>
              </a:rPr>
              <a:t> </a:t>
            </a:r>
            <a:endParaRPr lang="en-US" altLang="zh-TW" sz="3600" b="1" dirty="0">
              <a:effectLst/>
              <a:latin typeface="Arial" panose="020B0604020202020204" pitchFamily="34" charset="0"/>
              <a:ea typeface="Arial" panose="020B0604020202020204" pitchFamily="34" charset="0"/>
            </a:endParaRPr>
          </a:p>
          <a:p>
            <a:pPr marL="0" indent="0">
              <a:buNone/>
            </a:pPr>
            <a:r>
              <a:rPr lang="zh-TW" altLang="en-US" sz="4400" b="1" dirty="0">
                <a:solidFill>
                  <a:srgbClr val="FFFF00"/>
                </a:solidFill>
                <a:effectLst/>
                <a:latin typeface="Arial" panose="020B0604020202020204" pitchFamily="34" charset="0"/>
                <a:ea typeface="Arial" panose="020B0604020202020204" pitchFamily="34" charset="0"/>
              </a:rPr>
              <a:t>耶穌對門徒所做的一切</a:t>
            </a:r>
            <a:r>
              <a:rPr lang="en-US" altLang="zh-TW" sz="4400" b="1" dirty="0">
                <a:solidFill>
                  <a:srgbClr val="FFFF00"/>
                </a:solidFill>
                <a:effectLst/>
                <a:latin typeface="Arial" panose="020B0604020202020204" pitchFamily="34" charset="0"/>
                <a:ea typeface="Arial" panose="020B0604020202020204" pitchFamily="34" charset="0"/>
              </a:rPr>
              <a:t>, </a:t>
            </a:r>
            <a:r>
              <a:rPr lang="zh-TW" altLang="en-US" sz="4400" b="1" dirty="0">
                <a:solidFill>
                  <a:srgbClr val="FFFF00"/>
                </a:solidFill>
                <a:effectLst/>
                <a:latin typeface="Arial" panose="020B0604020202020204" pitchFamily="34" charset="0"/>
                <a:ea typeface="Arial" panose="020B0604020202020204" pitchFamily="34" charset="0"/>
              </a:rPr>
              <a:t>聖靈也會對他們有</a:t>
            </a:r>
            <a:r>
              <a:rPr lang="zh-TW" altLang="en-US" sz="4400" b="1" u="sng" dirty="0">
                <a:solidFill>
                  <a:srgbClr val="FFFF00"/>
                </a:solidFill>
                <a:effectLst/>
                <a:latin typeface="Arial" panose="020B0604020202020204" pitchFamily="34" charset="0"/>
                <a:ea typeface="Arial" panose="020B0604020202020204" pitchFamily="34" charset="0"/>
              </a:rPr>
              <a:t>同樣工作</a:t>
            </a:r>
            <a:r>
              <a:rPr lang="zh-CN" altLang="en-US" sz="4400" b="1" dirty="0">
                <a:solidFill>
                  <a:srgbClr val="FFFF00"/>
                </a:solidFill>
                <a:latin typeface="Arial" panose="020B0604020202020204" pitchFamily="34" charset="0"/>
                <a:ea typeface="Arial" panose="020B0604020202020204" pitchFamily="34" charset="0"/>
              </a:rPr>
              <a:t>，</a:t>
            </a:r>
            <a:r>
              <a:rPr lang="zh-TW" altLang="en-US" sz="4400" b="1" dirty="0">
                <a:solidFill>
                  <a:srgbClr val="FFFF00"/>
                </a:solidFill>
                <a:effectLst/>
                <a:latin typeface="Arial" panose="020B0604020202020204" pitchFamily="34" charset="0"/>
                <a:ea typeface="Arial" panose="020B0604020202020204" pitchFamily="34" charset="0"/>
              </a:rPr>
              <a:t>並且在他們</a:t>
            </a:r>
            <a:r>
              <a:rPr lang="zh-TW" altLang="en-US" sz="4400" b="1" u="sng" dirty="0">
                <a:solidFill>
                  <a:srgbClr val="FFFF00"/>
                </a:solidFill>
                <a:effectLst/>
                <a:latin typeface="Arial" panose="020B0604020202020204" pitchFamily="34" charset="0"/>
                <a:ea typeface="Arial" panose="020B0604020202020204" pitchFamily="34" charset="0"/>
              </a:rPr>
              <a:t>心裡</a:t>
            </a:r>
            <a:r>
              <a:rPr lang="zh-TW" altLang="en-US" sz="4400" b="1" dirty="0">
                <a:solidFill>
                  <a:srgbClr val="FFFF00"/>
                </a:solidFill>
                <a:effectLst/>
                <a:latin typeface="Arial" panose="020B0604020202020204" pitchFamily="34" charset="0"/>
                <a:ea typeface="Arial" panose="020B0604020202020204" pitchFamily="34" charset="0"/>
              </a:rPr>
              <a:t>做工</a:t>
            </a:r>
            <a:endParaRPr lang="en-US" sz="4800" b="1" dirty="0">
              <a:solidFill>
                <a:srgbClr val="FFFF00"/>
              </a:solidFill>
            </a:endParaRPr>
          </a:p>
        </p:txBody>
      </p:sp>
    </p:spTree>
    <p:extLst>
      <p:ext uri="{BB962C8B-B14F-4D97-AF65-F5344CB8AC3E}">
        <p14:creationId xmlns:p14="http://schemas.microsoft.com/office/powerpoint/2010/main" val="2964887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E5E1-C9DD-67D2-852D-22F471FA4138}"/>
              </a:ext>
            </a:extLst>
          </p:cNvPr>
          <p:cNvSpPr>
            <a:spLocks noGrp="1"/>
          </p:cNvSpPr>
          <p:nvPr>
            <p:ph type="title"/>
          </p:nvPr>
        </p:nvSpPr>
        <p:spPr>
          <a:xfrm>
            <a:off x="646111" y="452718"/>
            <a:ext cx="10856776" cy="1400530"/>
          </a:xfrm>
        </p:spPr>
        <p:txBody>
          <a:bodyPr/>
          <a:lstStyle/>
          <a:p>
            <a:r>
              <a:rPr lang="en-US" sz="32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S</a:t>
            </a:r>
            <a:r>
              <a:rPr lang="en-US" sz="3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ome of the things the Holy Spirit does in and for us:</a:t>
            </a:r>
            <a:br>
              <a:rPr lang="en-US" sz="3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br>
            <a:r>
              <a:rPr lang="zh-TW" altLang="en-US" sz="44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下面幾項是聖靈在我們裡面做工的證明</a:t>
            </a:r>
            <a:r>
              <a:rPr lang="en-US" altLang="zh-TW" sz="44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US" sz="3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6000" b="1" dirty="0">
              <a:solidFill>
                <a:schemeClr val="tx1"/>
              </a:solidFill>
            </a:endParaRPr>
          </a:p>
        </p:txBody>
      </p:sp>
      <p:sp>
        <p:nvSpPr>
          <p:cNvPr id="3" name="Content Placeholder 2">
            <a:extLst>
              <a:ext uri="{FF2B5EF4-FFF2-40B4-BE49-F238E27FC236}">
                <a16:creationId xmlns:a16="http://schemas.microsoft.com/office/drawing/2014/main" id="{3D69E4D7-3064-BE9C-AA60-1A28441317F9}"/>
              </a:ext>
            </a:extLst>
          </p:cNvPr>
          <p:cNvSpPr>
            <a:spLocks noGrp="1"/>
          </p:cNvSpPr>
          <p:nvPr>
            <p:ph idx="1"/>
          </p:nvPr>
        </p:nvSpPr>
        <p:spPr>
          <a:xfrm>
            <a:off x="251791" y="2052918"/>
            <a:ext cx="11940209" cy="4620837"/>
          </a:xfrm>
        </p:spPr>
        <p:txBody>
          <a:bodyPr>
            <a:normAutofit lnSpcReduction="10000"/>
          </a:bodyPr>
          <a:lstStyle/>
          <a:p>
            <a:pPr>
              <a:buFont typeface="Wingdings" panose="05000000000000000000" pitchFamily="2" charset="2"/>
              <a:buChar char="Ø"/>
            </a:pPr>
            <a:r>
              <a:rPr lang="en-US" sz="3200" b="1" dirty="0">
                <a:effectLst/>
                <a:latin typeface="Arial" panose="020B0604020202020204" pitchFamily="34" charset="0"/>
                <a:ea typeface="Times New Roman" panose="02020603050405020304" pitchFamily="18" charset="0"/>
              </a:rPr>
              <a:t>He helps us understand what the Bible teaches.</a:t>
            </a:r>
            <a:r>
              <a:rPr lang="en-US" sz="2400" b="1" u="none" strike="noStrike" dirty="0">
                <a:solidFill>
                  <a:srgbClr val="000000"/>
                </a:solidFill>
                <a:effectLst/>
                <a:latin typeface="Arial" panose="020B0604020202020204" pitchFamily="34" charset="0"/>
                <a:ea typeface="Times New Roman" panose="02020603050405020304" pitchFamily="18" charset="0"/>
              </a:rPr>
              <a:t>                 </a:t>
            </a:r>
            <a:r>
              <a:rPr lang="en-US" sz="2800" b="1" u="none" strike="noStrike" dirty="0">
                <a:solidFill>
                  <a:srgbClr val="FFFF00"/>
                </a:solidFill>
                <a:effectLst/>
                <a:latin typeface="Arial" panose="020B0604020202020204" pitchFamily="34" charset="0"/>
                <a:ea typeface="Times New Roman" panose="02020603050405020304" pitchFamily="18" charset="0"/>
              </a:rPr>
              <a:t>John 16:13</a:t>
            </a:r>
            <a:r>
              <a:rPr lang="en-US" sz="2800" b="1" dirty="0">
                <a:solidFill>
                  <a:srgbClr val="FFFF00"/>
                </a:solidFill>
                <a:effectLst/>
                <a:latin typeface="Arial" panose="020B0604020202020204" pitchFamily="34" charset="0"/>
                <a:ea typeface="Times New Roman" panose="02020603050405020304" pitchFamily="18" charset="0"/>
              </a:rPr>
              <a:t>; </a:t>
            </a:r>
            <a:r>
              <a:rPr lang="en-US" sz="2800" b="1" u="none" strike="noStrike" dirty="0">
                <a:solidFill>
                  <a:srgbClr val="FFFF00"/>
                </a:solidFill>
                <a:effectLst/>
                <a:latin typeface="Arial" panose="020B0604020202020204" pitchFamily="34" charset="0"/>
                <a:ea typeface="Times New Roman" panose="02020603050405020304" pitchFamily="18" charset="0"/>
              </a:rPr>
              <a:t>1 Cor. 2:13</a:t>
            </a:r>
            <a:r>
              <a:rPr lang="en-US" sz="3600" b="1" dirty="0">
                <a:solidFill>
                  <a:srgbClr val="FFFF00"/>
                </a:solidFill>
                <a:effectLst/>
                <a:latin typeface="Arial" panose="020B0604020202020204" pitchFamily="34" charset="0"/>
                <a:ea typeface="Times New Roman" panose="02020603050405020304" pitchFamily="18" charset="0"/>
              </a:rPr>
              <a:t>  </a:t>
            </a:r>
          </a:p>
          <a:p>
            <a:pPr marL="0" indent="0">
              <a:buNone/>
            </a:pPr>
            <a:r>
              <a:rPr lang="zh-TW" altLang="en-US" sz="3600" b="1" dirty="0">
                <a:solidFill>
                  <a:srgbClr val="FFFF00"/>
                </a:solidFill>
                <a:latin typeface="Arial" panose="020B0604020202020204" pitchFamily="34" charset="0"/>
                <a:ea typeface="Times New Roman" panose="02020603050405020304" pitchFamily="18" charset="0"/>
              </a:rPr>
              <a:t>  聖靈</a:t>
            </a:r>
            <a:r>
              <a:rPr lang="zh-TW" altLang="en-US" sz="3600" b="1" dirty="0">
                <a:solidFill>
                  <a:srgbClr val="FFFF00"/>
                </a:solidFill>
                <a:effectLst/>
                <a:latin typeface="Arial" panose="020B0604020202020204" pitchFamily="34" charset="0"/>
                <a:ea typeface="Times New Roman" panose="02020603050405020304" pitchFamily="18" charset="0"/>
              </a:rPr>
              <a:t>幫助我們了解聖經的教導</a:t>
            </a:r>
            <a:r>
              <a:rPr lang="en-US" altLang="zh-TW" sz="3600" b="1" dirty="0">
                <a:solidFill>
                  <a:srgbClr val="FFFF00"/>
                </a:solidFill>
                <a:effectLst/>
                <a:latin typeface="Arial" panose="020B0604020202020204" pitchFamily="34" charset="0"/>
                <a:ea typeface="Times New Roman" panose="02020603050405020304" pitchFamily="18" charset="0"/>
              </a:rPr>
              <a:t>.</a:t>
            </a:r>
            <a:r>
              <a:rPr lang="zh-TW" altLang="en-US" sz="3600" b="1" dirty="0">
                <a:solidFill>
                  <a:srgbClr val="FFFF00"/>
                </a:solidFill>
                <a:effectLst/>
                <a:latin typeface="Arial" panose="020B0604020202020204" pitchFamily="34" charset="0"/>
                <a:ea typeface="Times New Roman" panose="02020603050405020304" pitchFamily="18" charset="0"/>
              </a:rPr>
              <a:t> 約翰福音 </a:t>
            </a:r>
            <a:r>
              <a:rPr lang="en-US" altLang="zh-TW" sz="3200" b="1" dirty="0">
                <a:solidFill>
                  <a:srgbClr val="FFFF00"/>
                </a:solidFill>
                <a:effectLst/>
                <a:latin typeface="Arial" panose="020B0604020202020204" pitchFamily="34" charset="0"/>
                <a:ea typeface="Times New Roman" panose="02020603050405020304" pitchFamily="18" charset="0"/>
              </a:rPr>
              <a:t>16:13; </a:t>
            </a:r>
            <a:r>
              <a:rPr lang="zh-TW" altLang="en-US" sz="3200" b="1" dirty="0">
                <a:solidFill>
                  <a:srgbClr val="FFFF00"/>
                </a:solidFill>
                <a:effectLst/>
                <a:latin typeface="Arial" panose="020B0604020202020204" pitchFamily="34" charset="0"/>
                <a:ea typeface="Times New Roman" panose="02020603050405020304" pitchFamily="18" charset="0"/>
              </a:rPr>
              <a:t>哥前 </a:t>
            </a:r>
            <a:r>
              <a:rPr lang="en-US" altLang="zh-TW" sz="3200" b="1" dirty="0">
                <a:solidFill>
                  <a:srgbClr val="FFFF00"/>
                </a:solidFill>
                <a:effectLst/>
                <a:latin typeface="Arial" panose="020B0604020202020204" pitchFamily="34" charset="0"/>
                <a:ea typeface="Times New Roman" panose="02020603050405020304" pitchFamily="18" charset="0"/>
              </a:rPr>
              <a:t>2:13</a:t>
            </a:r>
            <a:endParaRPr lang="en-US" sz="2800" b="1" dirty="0">
              <a:solidFill>
                <a:srgbClr val="FFFF00"/>
              </a:solidFill>
              <a:effectLst/>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US" sz="3200" b="1" dirty="0">
                <a:effectLst/>
                <a:latin typeface="Arial" panose="020B0604020202020204" pitchFamily="34" charset="0"/>
                <a:ea typeface="Times New Roman" panose="02020603050405020304" pitchFamily="18" charset="0"/>
              </a:rPr>
              <a:t>He gives us assurance that we are God’s children.</a:t>
            </a:r>
            <a:r>
              <a:rPr lang="en-US" sz="2800" b="1" dirty="0">
                <a:effectLst/>
                <a:latin typeface="Arial" panose="020B0604020202020204" pitchFamily="34" charset="0"/>
                <a:ea typeface="Times New Roman" panose="02020603050405020304" pitchFamily="18" charset="0"/>
              </a:rPr>
              <a:t> </a:t>
            </a:r>
          </a:p>
          <a:p>
            <a:pPr marL="0" indent="0">
              <a:buNone/>
            </a:pPr>
            <a:r>
              <a:rPr lang="en-US" sz="2800" b="1" u="none" strike="noStrike" dirty="0">
                <a:solidFill>
                  <a:srgbClr val="FFFF00"/>
                </a:solidFill>
                <a:latin typeface="Arial" panose="020B0604020202020204" pitchFamily="34" charset="0"/>
                <a:ea typeface="Times New Roman" panose="02020603050405020304" pitchFamily="18" charset="0"/>
              </a:rPr>
              <a:t>    </a:t>
            </a:r>
            <a:r>
              <a:rPr lang="en-US" sz="2800" b="1" u="none" strike="noStrike" dirty="0">
                <a:solidFill>
                  <a:srgbClr val="FFFF00"/>
                </a:solidFill>
                <a:effectLst/>
                <a:latin typeface="Arial" panose="020B0604020202020204" pitchFamily="34" charset="0"/>
                <a:ea typeface="Times New Roman" panose="02020603050405020304" pitchFamily="18" charset="0"/>
              </a:rPr>
              <a:t>Romans 8:16</a:t>
            </a:r>
            <a:endParaRPr lang="en-US" sz="2400" b="1" u="none" strike="noStrike" dirty="0">
              <a:solidFill>
                <a:srgbClr val="FFFF00"/>
              </a:solidFill>
              <a:effectLst/>
              <a:latin typeface="Arial" panose="020B0604020202020204" pitchFamily="34" charset="0"/>
              <a:ea typeface="Times New Roman" panose="02020603050405020304" pitchFamily="18" charset="0"/>
            </a:endParaRPr>
          </a:p>
          <a:p>
            <a:pPr marL="0" indent="0">
              <a:buNone/>
            </a:pPr>
            <a:r>
              <a:rPr lang="zh-TW" altLang="en-US" sz="2800" b="1" dirty="0">
                <a:solidFill>
                  <a:srgbClr val="FFFF00"/>
                </a:solidFill>
                <a:latin typeface="Arial" panose="020B0604020202020204" pitchFamily="34" charset="0"/>
                <a:ea typeface="Times New Roman" panose="02020603050405020304" pitchFamily="18" charset="0"/>
              </a:rPr>
              <a:t>    </a:t>
            </a:r>
            <a:r>
              <a:rPr lang="zh-TW" altLang="en-US" sz="3600" b="1" dirty="0">
                <a:solidFill>
                  <a:srgbClr val="FFFF00"/>
                </a:solidFill>
                <a:latin typeface="Arial" panose="020B0604020202020204" pitchFamily="34" charset="0"/>
                <a:ea typeface="Times New Roman" panose="02020603050405020304" pitchFamily="18" charset="0"/>
              </a:rPr>
              <a:t>聖靈證明我們是上帝的兒女</a:t>
            </a:r>
            <a:r>
              <a:rPr lang="en-US" altLang="zh-TW" sz="3600" b="1" dirty="0">
                <a:solidFill>
                  <a:srgbClr val="FFFF00"/>
                </a:solidFill>
                <a:latin typeface="Arial" panose="020B0604020202020204" pitchFamily="34" charset="0"/>
                <a:ea typeface="Times New Roman" panose="02020603050405020304" pitchFamily="18" charset="0"/>
              </a:rPr>
              <a:t>.</a:t>
            </a:r>
            <a:r>
              <a:rPr lang="zh-TW" altLang="en-US" sz="3600" b="1" dirty="0">
                <a:solidFill>
                  <a:srgbClr val="FFFF00"/>
                </a:solidFill>
                <a:latin typeface="Arial" panose="020B0604020202020204" pitchFamily="34" charset="0"/>
                <a:ea typeface="Times New Roman" panose="02020603050405020304" pitchFamily="18" charset="0"/>
              </a:rPr>
              <a:t> 羅馬書 </a:t>
            </a:r>
            <a:r>
              <a:rPr lang="en-US" altLang="zh-TW" sz="3600" b="1" dirty="0">
                <a:solidFill>
                  <a:srgbClr val="FFFF00"/>
                </a:solidFill>
                <a:latin typeface="Arial" panose="020B0604020202020204" pitchFamily="34" charset="0"/>
                <a:ea typeface="Times New Roman" panose="02020603050405020304" pitchFamily="18" charset="0"/>
              </a:rPr>
              <a:t>8:16</a:t>
            </a:r>
            <a:endParaRPr lang="en-US" sz="3600" b="1" dirty="0">
              <a:solidFill>
                <a:srgbClr val="FFFF00"/>
              </a:solidFill>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US" sz="3200" b="1" dirty="0">
                <a:effectLst/>
                <a:latin typeface="Arial" panose="020B0604020202020204" pitchFamily="34" charset="0"/>
                <a:ea typeface="Times New Roman" panose="02020603050405020304" pitchFamily="18" charset="0"/>
              </a:rPr>
              <a:t>He helps us want to do what pleases God. </a:t>
            </a:r>
            <a:r>
              <a:rPr lang="en-US" sz="2400" dirty="0">
                <a:solidFill>
                  <a:srgbClr val="000000"/>
                </a:solidFill>
                <a:effectLst/>
                <a:latin typeface="Arial" panose="020B0604020202020204" pitchFamily="34" charset="0"/>
                <a:ea typeface="Times New Roman" panose="02020603050405020304" pitchFamily="18" charset="0"/>
              </a:rPr>
              <a:t>.</a:t>
            </a:r>
            <a:r>
              <a:rPr lang="en-US" dirty="0">
                <a:solidFill>
                  <a:srgbClr val="000000"/>
                </a:solidFill>
                <a:effectLst/>
                <a:latin typeface="Arial" panose="020B0604020202020204" pitchFamily="34" charset="0"/>
                <a:ea typeface="Times New Roman" panose="02020603050405020304" pitchFamily="18" charset="0"/>
              </a:rPr>
              <a:t> </a:t>
            </a:r>
            <a:r>
              <a:rPr lang="en-US" sz="2800" b="1" dirty="0">
                <a:solidFill>
                  <a:srgbClr val="FFFF00"/>
                </a:solidFill>
                <a:effectLst/>
                <a:latin typeface="Arial" panose="020B0604020202020204" pitchFamily="34" charset="0"/>
                <a:ea typeface="Times New Roman" panose="02020603050405020304" pitchFamily="18" charset="0"/>
              </a:rPr>
              <a:t>Romans 12:11</a:t>
            </a:r>
          </a:p>
          <a:p>
            <a:pPr marL="0" indent="0">
              <a:buNone/>
            </a:pPr>
            <a:r>
              <a:rPr lang="zh-TW" altLang="en-US" sz="2800" b="1" dirty="0">
                <a:solidFill>
                  <a:srgbClr val="FFFF00"/>
                </a:solidFill>
                <a:latin typeface="Arial" panose="020B0604020202020204" pitchFamily="34" charset="0"/>
                <a:ea typeface="Times New Roman" panose="02020603050405020304" pitchFamily="18" charset="0"/>
              </a:rPr>
              <a:t>    </a:t>
            </a:r>
            <a:r>
              <a:rPr lang="zh-TW" altLang="en-US" sz="3600" b="1" dirty="0">
                <a:solidFill>
                  <a:srgbClr val="FFFF00"/>
                </a:solidFill>
                <a:latin typeface="Arial" panose="020B0604020202020204" pitchFamily="34" charset="0"/>
                <a:ea typeface="Times New Roman" panose="02020603050405020304" pitchFamily="18" charset="0"/>
              </a:rPr>
              <a:t>聖靈幫助我們願意做上帝喜悅的事</a:t>
            </a:r>
            <a:r>
              <a:rPr lang="en-US" altLang="zh-TW" sz="3600" b="1" dirty="0">
                <a:solidFill>
                  <a:srgbClr val="FFFF00"/>
                </a:solidFill>
                <a:latin typeface="Arial" panose="020B0604020202020204" pitchFamily="34" charset="0"/>
                <a:ea typeface="Times New Roman" panose="02020603050405020304" pitchFamily="18" charset="0"/>
              </a:rPr>
              <a:t>.</a:t>
            </a:r>
            <a:r>
              <a:rPr lang="zh-TW" altLang="en-US" sz="3600" b="1" dirty="0">
                <a:solidFill>
                  <a:srgbClr val="FFFF00"/>
                </a:solidFill>
                <a:latin typeface="Arial" panose="020B0604020202020204" pitchFamily="34" charset="0"/>
                <a:ea typeface="Times New Roman" panose="02020603050405020304" pitchFamily="18" charset="0"/>
              </a:rPr>
              <a:t> 羅馬書 </a:t>
            </a:r>
            <a:r>
              <a:rPr lang="en-US" altLang="zh-TW" sz="3600" b="1" dirty="0">
                <a:solidFill>
                  <a:srgbClr val="FFFF00"/>
                </a:solidFill>
                <a:latin typeface="Arial" panose="020B0604020202020204" pitchFamily="34" charset="0"/>
                <a:ea typeface="Times New Roman" panose="02020603050405020304" pitchFamily="18" charset="0"/>
              </a:rPr>
              <a:t>12:11</a:t>
            </a:r>
            <a:endParaRPr lang="en-US" sz="3200" b="1" dirty="0">
              <a:solidFill>
                <a:srgbClr val="FFFF00"/>
              </a:solidFill>
              <a:effectLst/>
              <a:latin typeface="Arial" panose="020B0604020202020204" pitchFamily="34" charset="0"/>
              <a:ea typeface="Times New Roman" panose="02020603050405020304" pitchFamily="18" charset="0"/>
            </a:endParaRPr>
          </a:p>
          <a:p>
            <a:pPr marL="0" indent="0">
              <a:buNone/>
            </a:pPr>
            <a:endParaRPr lang="en-US" sz="3200" b="1" dirty="0">
              <a:latin typeface="Arial" panose="020B0604020202020204" pitchFamily="34" charset="0"/>
              <a:ea typeface="Times New Roman" panose="02020603050405020304" pitchFamily="18" charset="0"/>
            </a:endParaRPr>
          </a:p>
          <a:p>
            <a:pPr marL="0" indent="0">
              <a:buNone/>
            </a:pPr>
            <a:endParaRPr lang="en-US" sz="3600" dirty="0"/>
          </a:p>
        </p:txBody>
      </p:sp>
    </p:spTree>
    <p:extLst>
      <p:ext uri="{BB962C8B-B14F-4D97-AF65-F5344CB8AC3E}">
        <p14:creationId xmlns:p14="http://schemas.microsoft.com/office/powerpoint/2010/main" val="7137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6AE7-12B8-9B65-A3C4-844802A9D6C8}"/>
              </a:ext>
            </a:extLst>
          </p:cNvPr>
          <p:cNvSpPr>
            <a:spLocks noGrp="1"/>
          </p:cNvSpPr>
          <p:nvPr>
            <p:ph type="title"/>
          </p:nvPr>
        </p:nvSpPr>
        <p:spPr>
          <a:xfrm>
            <a:off x="271670" y="0"/>
            <a:ext cx="11648660" cy="1400530"/>
          </a:xfrm>
        </p:spPr>
        <p:txBody>
          <a:bodyPr/>
          <a:lstStyle/>
          <a:p>
            <a:r>
              <a:rPr lang="en-US" sz="3400" b="1"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S</a:t>
            </a:r>
            <a:r>
              <a:rPr lang="en-US" sz="3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ome of the things the Holy Spirit does in and for us:</a:t>
            </a:r>
            <a:r>
              <a:rPr lang="zh-TW" altLang="en-US" sz="44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下面幾項是聖靈在我們裡面做工的證明</a:t>
            </a:r>
            <a:r>
              <a:rPr lang="en-US" altLang="zh-TW" sz="44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a:t>
            </a:r>
            <a:br>
              <a:rPr lang="en-US"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br>
              <a:rPr lang="en-US" sz="4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DF52A06-B854-FFA7-C477-2A7978BD33C5}"/>
              </a:ext>
            </a:extLst>
          </p:cNvPr>
          <p:cNvSpPr>
            <a:spLocks noGrp="1"/>
          </p:cNvSpPr>
          <p:nvPr>
            <p:ph idx="1"/>
          </p:nvPr>
        </p:nvSpPr>
        <p:spPr>
          <a:xfrm>
            <a:off x="0" y="1611149"/>
            <a:ext cx="12496800" cy="4825848"/>
          </a:xfrm>
        </p:spPr>
        <p:txBody>
          <a:bodyPr>
            <a:noAutofit/>
          </a:bodyPr>
          <a:lstStyle/>
          <a:p>
            <a:r>
              <a:rPr lang="en-US" sz="3000" b="1" dirty="0">
                <a:effectLst/>
                <a:latin typeface="Arial" panose="020B0604020202020204" pitchFamily="34" charset="0"/>
                <a:ea typeface="Times New Roman" panose="02020603050405020304" pitchFamily="18" charset="0"/>
              </a:rPr>
              <a:t>He helps us to feel joy as we serve Jesus and when we do the right things</a:t>
            </a:r>
            <a:r>
              <a:rPr lang="en-US" sz="3200" b="1" dirty="0">
                <a:solidFill>
                  <a:srgbClr val="FFFF00"/>
                </a:solidFill>
                <a:effectLst/>
                <a:latin typeface="Arial" panose="020B0604020202020204" pitchFamily="34" charset="0"/>
                <a:ea typeface="Times New Roman" panose="02020603050405020304" pitchFamily="18" charset="0"/>
              </a:rPr>
              <a:t>.</a:t>
            </a:r>
            <a:r>
              <a:rPr lang="en-US" sz="32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b="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Romans 14:17-18</a:t>
            </a:r>
          </a:p>
          <a:p>
            <a:pPr marL="0" indent="0">
              <a:buNone/>
            </a:pPr>
            <a:r>
              <a:rPr lang="zh-TW" altLang="en-US" sz="24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r>
              <a:rPr lang="zh-TW" altLang="en-US"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當我們事奉耶穌和做正確的事時</a:t>
            </a:r>
            <a:r>
              <a:rPr lang="en-US" altLang="zh-TW"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r>
              <a:rPr lang="zh-TW" altLang="en-US"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聖靈讓我們感到喜樂</a:t>
            </a:r>
            <a:r>
              <a:rPr lang="en-US" altLang="zh-TW"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r>
              <a:rPr lang="zh-TW" altLang="en-US"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羅  </a:t>
            </a:r>
            <a:r>
              <a:rPr lang="en-US" altLang="zh-TW"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r>
              <a:rPr lang="zh-TW" altLang="en-US"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馬書 </a:t>
            </a:r>
            <a:r>
              <a:rPr lang="en-US" altLang="zh-TW" sz="36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14:17-18</a:t>
            </a:r>
            <a:endParaRPr lang="en-US" sz="3600" b="1" dirty="0">
              <a:solidFill>
                <a:srgbClr val="FFFF00"/>
              </a:solidFill>
              <a:latin typeface="Arial" panose="020B0604020202020204" pitchFamily="34" charset="0"/>
              <a:ea typeface="Calibri" panose="020F0502020204030204" pitchFamily="34" charset="0"/>
              <a:cs typeface="Times New Roman" panose="02020603050405020304" pitchFamily="18" charset="0"/>
            </a:endParaRPr>
          </a:p>
          <a:p>
            <a:r>
              <a:rPr lang="en-US" sz="3000" b="1" dirty="0">
                <a:effectLst/>
                <a:latin typeface="Arial" panose="020B0604020202020204" pitchFamily="34" charset="0"/>
                <a:ea typeface="Times New Roman" panose="02020603050405020304" pitchFamily="18" charset="0"/>
              </a:rPr>
              <a:t>He helps us </a:t>
            </a:r>
            <a:r>
              <a:rPr lang="en-US" sz="3000" b="1" u="sng" dirty="0">
                <a:effectLst/>
                <a:latin typeface="Arial" panose="020B0604020202020204" pitchFamily="34" charset="0"/>
                <a:ea typeface="Times New Roman" panose="02020603050405020304" pitchFamily="18" charset="0"/>
              </a:rPr>
              <a:t>not</a:t>
            </a:r>
            <a:r>
              <a:rPr lang="en-US" sz="3000" b="1" dirty="0">
                <a:effectLst/>
                <a:latin typeface="Arial" panose="020B0604020202020204" pitchFamily="34" charset="0"/>
                <a:ea typeface="Times New Roman" panose="02020603050405020304" pitchFamily="18" charset="0"/>
              </a:rPr>
              <a:t> want to do what doesn’t please God</a:t>
            </a:r>
            <a:r>
              <a:rPr lang="en-US" sz="2800" b="1" dirty="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 </a:t>
            </a:r>
            <a:r>
              <a:rPr lang="en-US" sz="2400" b="1" u="none" strike="noStrike" dirty="0">
                <a:solidFill>
                  <a:srgbClr val="FFFF00"/>
                </a:solidFill>
                <a:effectLst/>
                <a:latin typeface="Arial" panose="020B0604020202020204" pitchFamily="34" charset="0"/>
                <a:ea typeface="Times New Roman" panose="02020603050405020304" pitchFamily="18" charset="0"/>
              </a:rPr>
              <a:t>Galatians 5:16</a:t>
            </a:r>
          </a:p>
          <a:p>
            <a:pPr marL="0" indent="0">
              <a:buNone/>
            </a:pPr>
            <a:r>
              <a:rPr lang="zh-TW" altLang="en-US" sz="3600" b="1" u="none" strike="noStrike" dirty="0">
                <a:solidFill>
                  <a:srgbClr val="FFFF00"/>
                </a:solidFill>
                <a:effectLst/>
                <a:latin typeface="Arial" panose="020B0604020202020204" pitchFamily="34" charset="0"/>
                <a:ea typeface="Times New Roman" panose="02020603050405020304" pitchFamily="18" charset="0"/>
              </a:rPr>
              <a:t>    聖靈讓我們不做讓上帝不喜悅的事</a:t>
            </a:r>
            <a:r>
              <a:rPr lang="en-US" altLang="zh-TW" sz="3600" b="1" u="none" strike="noStrike" dirty="0">
                <a:solidFill>
                  <a:srgbClr val="FFFF00"/>
                </a:solidFill>
                <a:effectLst/>
                <a:latin typeface="Arial" panose="020B0604020202020204" pitchFamily="34" charset="0"/>
                <a:ea typeface="Times New Roman" panose="02020603050405020304" pitchFamily="18" charset="0"/>
              </a:rPr>
              <a:t>. </a:t>
            </a:r>
            <a:r>
              <a:rPr lang="zh-TW" altLang="en-US" sz="3600" b="1" u="none" strike="noStrike" dirty="0">
                <a:solidFill>
                  <a:srgbClr val="FFFF00"/>
                </a:solidFill>
                <a:effectLst/>
                <a:latin typeface="Arial" panose="020B0604020202020204" pitchFamily="34" charset="0"/>
                <a:ea typeface="Times New Roman" panose="02020603050405020304" pitchFamily="18" charset="0"/>
              </a:rPr>
              <a:t>加拉太書 </a:t>
            </a:r>
            <a:r>
              <a:rPr lang="en-US" altLang="zh-TW" sz="3600" b="1" u="none" strike="noStrike" dirty="0">
                <a:solidFill>
                  <a:srgbClr val="FFFF00"/>
                </a:solidFill>
                <a:effectLst/>
                <a:latin typeface="Arial" panose="020B0604020202020204" pitchFamily="34" charset="0"/>
                <a:ea typeface="Times New Roman" panose="02020603050405020304" pitchFamily="18" charset="0"/>
              </a:rPr>
              <a:t>5:16</a:t>
            </a:r>
            <a:endParaRPr lang="en-US" sz="3600" b="1" u="none" strike="noStrike" dirty="0">
              <a:solidFill>
                <a:srgbClr val="FFFF00"/>
              </a:solidFill>
              <a:effectLst/>
              <a:latin typeface="Arial" panose="020B0604020202020204" pitchFamily="34" charset="0"/>
              <a:ea typeface="Times New Roman" panose="02020603050405020304" pitchFamily="18" charset="0"/>
            </a:endParaRPr>
          </a:p>
          <a:p>
            <a:r>
              <a:rPr lang="en-US" sz="2900" b="1" dirty="0">
                <a:effectLst/>
                <a:latin typeface="Arial" panose="020B0604020202020204" pitchFamily="34" charset="0"/>
                <a:ea typeface="Times New Roman" panose="02020603050405020304" pitchFamily="18" charset="0"/>
              </a:rPr>
              <a:t>He helps us to become more like Jesus, especially in loving other people</a:t>
            </a:r>
            <a:r>
              <a:rPr lang="en-US" sz="3000" b="1" dirty="0">
                <a:effectLst/>
                <a:latin typeface="Arial" panose="020B0604020202020204" pitchFamily="34" charset="0"/>
                <a:ea typeface="Times New Roman" panose="02020603050405020304" pitchFamily="18" charset="0"/>
              </a:rPr>
              <a:t>.</a:t>
            </a:r>
            <a:r>
              <a:rPr lang="en-US" sz="3000" dirty="0">
                <a:solidFill>
                  <a:srgbClr val="000000"/>
                </a:solidFill>
                <a:effectLst/>
                <a:latin typeface="Arial" panose="020B0604020202020204" pitchFamily="34" charset="0"/>
                <a:ea typeface="Times New Roman" panose="02020603050405020304" pitchFamily="18" charset="0"/>
              </a:rPr>
              <a:t> </a:t>
            </a:r>
            <a:r>
              <a:rPr lang="en-US" sz="3000" b="1" u="none" strike="noStrike"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Galatians 5:22-23</a:t>
            </a:r>
          </a:p>
          <a:p>
            <a:pPr marL="0" indent="0">
              <a:buNone/>
            </a:pPr>
            <a:r>
              <a:rPr lang="zh-TW" altLang="en-US" sz="2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zh-TW" alt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聖靈讓我們更像耶穌</a:t>
            </a:r>
            <a:r>
              <a:rPr lang="en-US" altLang="zh-TW"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zh-TW" alt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特別是在愛人方面</a:t>
            </a:r>
            <a:r>
              <a:rPr lang="en-US" altLang="zh-TW"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r>
              <a:rPr lang="zh-TW" alt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加拉太書 </a:t>
            </a:r>
            <a:r>
              <a:rPr lang="en-US" altLang="zh-TW"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5:22-23</a:t>
            </a:r>
            <a:endParaRPr lang="en-US" sz="2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b="1" dirty="0">
                <a:effectLst/>
                <a:latin typeface="Arial" panose="020B0604020202020204" pitchFamily="34" charset="0"/>
                <a:ea typeface="Times New Roman" panose="02020603050405020304" pitchFamily="18" charset="0"/>
              </a:rPr>
              <a:t> </a:t>
            </a:r>
            <a:r>
              <a:rPr lang="en-US" sz="2400" dirty="0">
                <a:effectLst/>
                <a:latin typeface="Arial" panose="020B0604020202020204" pitchFamily="34"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101880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5627</TotalTime>
  <Words>1733</Words>
  <Application>Microsoft Office PowerPoint</Application>
  <PresentationFormat>Widescreen</PresentationFormat>
  <Paragraphs>74</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Black</vt:lpstr>
      <vt:lpstr>Calibri</vt:lpstr>
      <vt:lpstr>Century Gothic</vt:lpstr>
      <vt:lpstr>system-ui</vt:lpstr>
      <vt:lpstr>Wingdings</vt:lpstr>
      <vt:lpstr>Wingdings 3</vt:lpstr>
      <vt:lpstr>Ion</vt:lpstr>
      <vt:lpstr>Are We Alone? 我們孤苦無依嗎? John 約翰福音14:15-21 </vt:lpstr>
      <vt:lpstr>“Is there anyone who loves me?” “有人愛我嗎?” “Will I always be alone?” “我會永遠孤單一人嗎?“ “Why was I abandoned?” “為什麼我被拋棄了?”</vt:lpstr>
      <vt:lpstr>“Is there anyone who loves me?” “有人愛我嗎?”  </vt:lpstr>
      <vt:lpstr>“I won’t leave you as orphans. I will come to you.” John 14:18 我不會撇下你們為孤兒，我要回到你們這裡來。約翰福音 14:18 </vt:lpstr>
      <vt:lpstr>“I will pray to the Father and He will give you another Helper.” John 14:16 我要請求父，他就會賜給你們另一位保惠師，使他跟你們永遠在一起。約翰福音 14:16</vt:lpstr>
      <vt:lpstr>Paraclete</vt:lpstr>
      <vt:lpstr>PowerPoint Presentation</vt:lpstr>
      <vt:lpstr>Some of the things the Holy Spirit does in and for us: 下面幾項是聖靈在我們裡面做工的證明: </vt:lpstr>
      <vt:lpstr>Some of the things the Holy Spirit does in and for us:下面幾項是聖靈在我們裡面做工的證明:  </vt:lpstr>
      <vt:lpstr>PowerPoint Presentation</vt:lpstr>
      <vt:lpstr>“If you love Me, you will keep My commands.” John 14:15 你 們 若 愛 我 ， 就 必 遵 守 我 的 命 令 。約翰福音 14:15 </vt:lpstr>
      <vt:lpstr>“If you love Me, you will keep My commands.” John 14:15 你 們 若 愛 我 ， 就 必 遵 守 我 的 命 令 。約翰福音 14:15 </vt:lpstr>
      <vt:lpstr>“If you love Me, you will keep My commands.” John 14:15 你 們 若 愛 我 ， 就 必 遵 守 我 的 命 令 。約翰福音 14:15 </vt:lpstr>
      <vt:lpstr>1. To obey Christ’s commandments, we first must know them. John 14:21 要順服基督的誡命, 我們首先要了解這些誡命.約翰福音 14:21</vt:lpstr>
      <vt:lpstr>2. To obey Christ’s commandments, we must keep them.     要順服基督的誡命, 我們必須遵行這些誡命</vt:lpstr>
      <vt:lpstr>PowerPoint Presentation</vt:lpstr>
      <vt:lpstr>PowerPoint Presentation</vt:lpstr>
      <vt:lpstr>“They have kept/obeyed Your word.” John 17:6b   他 們 也 遵 守 了 你 的 道.  約翰福音 17:6b</vt:lpstr>
      <vt:lpstr>Two things are true of every Christian  關於每位基督徒的2件事</vt:lpstr>
      <vt:lpstr>Second, no real Christian fully realizes this perfection.. 第二，沒有一位基督徒可以完全得著聖靈而成聖</vt:lpstr>
      <vt:lpstr>Two things that will help us keep Christ’s commandments: 有兩件事可以幫助我們遵行基督誡命</vt:lpstr>
      <vt:lpstr>PowerPoint Presentation</vt:lpstr>
      <vt:lpstr>PowerPoint Presentation</vt:lpstr>
      <vt:lpstr>2. RELYING ON CHRIST’S INDWELLING SPIRIT WILL HELP US KEEP HIS COMMANDMENTS. 依靠基督內住在我們裡面的聖靈會幫助我們遵行他的誡命</vt:lpstr>
      <vt:lpstr>PowerPoint Presentation</vt:lpstr>
      <vt:lpstr>“For whatever you have done for the least of these brothers and sisters of mine, you have done for Me.” Matthew 25:40 王 要 回 答 說 ： 我 實 在 告 訴 你 們 ， 這 些 事 你 們 既 做 在 我 這 弟 兄 中 一 個 最 小 的 身 上 ， 就 是 做 在 我 身 上 了 。 馬太福音 25:40</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We Alone?  John 14:15-21</dc:title>
  <dc:creator>Ted Moon</dc:creator>
  <cp:lastModifiedBy>Ted Moon</cp:lastModifiedBy>
  <cp:revision>14</cp:revision>
  <dcterms:created xsi:type="dcterms:W3CDTF">2022-10-31T19:08:47Z</dcterms:created>
  <dcterms:modified xsi:type="dcterms:W3CDTF">2022-11-06T12:45:51Z</dcterms:modified>
</cp:coreProperties>
</file>